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4.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5.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6.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7.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8.xml" ContentType="application/vnd.openxmlformats-officedocument.themeOverr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12.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heme/themeOverride13.xml" ContentType="application/vnd.openxmlformats-officedocument.themeOverr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heme/themeOverride14.xml" ContentType="application/vnd.openxmlformats-officedocument.themeOverr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heme/themeOverride15.xml" ContentType="application/vnd.openxmlformats-officedocument.themeOverr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theme/themeOverride16.xml" ContentType="application/vnd.openxmlformats-officedocument.themeOverr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heme/themeOverride17.xml" ContentType="application/vnd.openxmlformats-officedocument.themeOverr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theme/themeOverride18.xml" ContentType="application/vnd.openxmlformats-officedocument.themeOverr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144"/>
  </p:notesMasterIdLst>
  <p:sldIdLst>
    <p:sldId id="256" r:id="rId2"/>
    <p:sldId id="432" r:id="rId3"/>
    <p:sldId id="335" r:id="rId4"/>
    <p:sldId id="336" r:id="rId5"/>
    <p:sldId id="373" r:id="rId6"/>
    <p:sldId id="385" r:id="rId7"/>
    <p:sldId id="433" r:id="rId8"/>
    <p:sldId id="386" r:id="rId9"/>
    <p:sldId id="380" r:id="rId10"/>
    <p:sldId id="434" r:id="rId11"/>
    <p:sldId id="341" r:id="rId12"/>
    <p:sldId id="435" r:id="rId13"/>
    <p:sldId id="257" r:id="rId14"/>
    <p:sldId id="264" r:id="rId15"/>
    <p:sldId id="436" r:id="rId16"/>
    <p:sldId id="333" r:id="rId17"/>
    <p:sldId id="412" r:id="rId18"/>
    <p:sldId id="413" r:id="rId19"/>
    <p:sldId id="314" r:id="rId20"/>
    <p:sldId id="422" r:id="rId21"/>
    <p:sldId id="424" r:id="rId22"/>
    <p:sldId id="381" r:id="rId23"/>
    <p:sldId id="437" r:id="rId24"/>
    <p:sldId id="339" r:id="rId25"/>
    <p:sldId id="340" r:id="rId26"/>
    <p:sldId id="438" r:id="rId27"/>
    <p:sldId id="439" r:id="rId28"/>
    <p:sldId id="315" r:id="rId29"/>
    <p:sldId id="440" r:id="rId30"/>
    <p:sldId id="328" r:id="rId31"/>
    <p:sldId id="441" r:id="rId32"/>
    <p:sldId id="262" r:id="rId33"/>
    <p:sldId id="263"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442" r:id="rId47"/>
    <p:sldId id="347" r:id="rId48"/>
    <p:sldId id="348" r:id="rId49"/>
    <p:sldId id="349" r:id="rId50"/>
    <p:sldId id="443" r:id="rId51"/>
    <p:sldId id="258" r:id="rId52"/>
    <p:sldId id="376" r:id="rId53"/>
    <p:sldId id="377" r:id="rId54"/>
    <p:sldId id="259" r:id="rId55"/>
    <p:sldId id="379" r:id="rId56"/>
    <p:sldId id="277" r:id="rId57"/>
    <p:sldId id="418" r:id="rId58"/>
    <p:sldId id="399" r:id="rId59"/>
    <p:sldId id="444" r:id="rId60"/>
    <p:sldId id="400" r:id="rId61"/>
    <p:sldId id="401" r:id="rId62"/>
    <p:sldId id="402" r:id="rId63"/>
    <p:sldId id="403" r:id="rId64"/>
    <p:sldId id="404" r:id="rId65"/>
    <p:sldId id="405" r:id="rId66"/>
    <p:sldId id="409" r:id="rId67"/>
    <p:sldId id="445" r:id="rId68"/>
    <p:sldId id="406" r:id="rId69"/>
    <p:sldId id="407" r:id="rId70"/>
    <p:sldId id="408" r:id="rId71"/>
    <p:sldId id="446" r:id="rId72"/>
    <p:sldId id="260" r:id="rId73"/>
    <p:sldId id="278" r:id="rId74"/>
    <p:sldId id="285" r:id="rId75"/>
    <p:sldId id="286" r:id="rId76"/>
    <p:sldId id="288" r:id="rId77"/>
    <p:sldId id="467" r:id="rId78"/>
    <p:sldId id="280" r:id="rId79"/>
    <p:sldId id="447" r:id="rId80"/>
    <p:sldId id="351" r:id="rId81"/>
    <p:sldId id="281" r:id="rId82"/>
    <p:sldId id="282" r:id="rId83"/>
    <p:sldId id="283" r:id="rId84"/>
    <p:sldId id="284" r:id="rId85"/>
    <p:sldId id="448" r:id="rId86"/>
    <p:sldId id="450" r:id="rId87"/>
    <p:sldId id="346" r:id="rId88"/>
    <p:sldId id="345" r:id="rId89"/>
    <p:sldId id="329" r:id="rId90"/>
    <p:sldId id="363" r:id="rId91"/>
    <p:sldId id="449" r:id="rId92"/>
    <p:sldId id="330" r:id="rId93"/>
    <p:sldId id="302" r:id="rId94"/>
    <p:sldId id="289" r:id="rId95"/>
    <p:sldId id="291" r:id="rId96"/>
    <p:sldId id="431" r:id="rId97"/>
    <p:sldId id="463" r:id="rId98"/>
    <p:sldId id="464" r:id="rId99"/>
    <p:sldId id="465" r:id="rId100"/>
    <p:sldId id="292" r:id="rId101"/>
    <p:sldId id="466" r:id="rId102"/>
    <p:sldId id="451" r:id="rId103"/>
    <p:sldId id="331" r:id="rId104"/>
    <p:sldId id="452" r:id="rId105"/>
    <p:sldId id="308" r:id="rId106"/>
    <p:sldId id="307" r:id="rId107"/>
    <p:sldId id="453" r:id="rId108"/>
    <p:sldId id="382" r:id="rId109"/>
    <p:sldId id="455" r:id="rId110"/>
    <p:sldId id="419" r:id="rId111"/>
    <p:sldId id="420" r:id="rId112"/>
    <p:sldId id="421" r:id="rId113"/>
    <p:sldId id="456" r:id="rId114"/>
    <p:sldId id="293" r:id="rId115"/>
    <p:sldId id="294" r:id="rId116"/>
    <p:sldId id="295" r:id="rId117"/>
    <p:sldId id="457" r:id="rId118"/>
    <p:sldId id="296" r:id="rId119"/>
    <p:sldId id="383" r:id="rId120"/>
    <p:sldId id="458" r:id="rId121"/>
    <p:sldId id="297" r:id="rId122"/>
    <p:sldId id="459" r:id="rId123"/>
    <p:sldId id="365" r:id="rId124"/>
    <p:sldId id="460" r:id="rId125"/>
    <p:sldId id="298" r:id="rId126"/>
    <p:sldId id="354" r:id="rId127"/>
    <p:sldId id="461" r:id="rId128"/>
    <p:sldId id="299" r:id="rId129"/>
    <p:sldId id="414" r:id="rId130"/>
    <p:sldId id="415" r:id="rId131"/>
    <p:sldId id="300" r:id="rId132"/>
    <p:sldId id="417" r:id="rId133"/>
    <p:sldId id="360" r:id="rId134"/>
    <p:sldId id="384" r:id="rId135"/>
    <p:sldId id="312" r:id="rId136"/>
    <p:sldId id="416" r:id="rId137"/>
    <p:sldId id="332" r:id="rId138"/>
    <p:sldId id="425" r:id="rId139"/>
    <p:sldId id="426" r:id="rId140"/>
    <p:sldId id="427" r:id="rId141"/>
    <p:sldId id="428" r:id="rId142"/>
    <p:sldId id="429" r:id="rId1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ucer Ugo" initials="TU" lastIdx="1" clrIdx="0">
    <p:extLst>
      <p:ext uri="{19B8F6BF-5375-455C-9EA6-DF929625EA0E}">
        <p15:presenceInfo xmlns:p15="http://schemas.microsoft.com/office/powerpoint/2012/main" userId="Taucer Ugo" providerId="None"/>
      </p:ext>
    </p:extLst>
  </p:cmAuthor>
  <p:cmAuthor id="2" name="Ugo Taucer" initials="UT" lastIdx="1" clrIdx="1">
    <p:extLst>
      <p:ext uri="{19B8F6BF-5375-455C-9EA6-DF929625EA0E}">
        <p15:presenceInfo xmlns:p15="http://schemas.microsoft.com/office/powerpoint/2012/main" userId="S::ugo.taucer@coni.it::02617fba-9c84-459a-a160-66542b3307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2">
                        <a:lumMod val="7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tx2">
                          <a:lumMod val="35000"/>
                          <a:lumOff val="65000"/>
                        </a:schemeClr>
                      </a:solidFill>
                    </a:ln>
                    <a:effectLst/>
                  </c:spPr>
                </c15:leaderLines>
              </c:ext>
            </c:extLst>
          </c:dLbls>
          <c:cat>
            <c:strRef>
              <c:f>'tab. 11 (2)'!$A$1:$A$27</c:f>
              <c:strCache>
                <c:ptCount val="27"/>
                <c:pt idx="0">
                  <c:v>FCI</c:v>
                </c:pt>
                <c:pt idx="1">
                  <c:v>FEDERKOMBAT</c:v>
                </c:pt>
                <c:pt idx="2">
                  <c:v>FGI</c:v>
                </c:pt>
                <c:pt idx="3">
                  <c:v>FIBS</c:v>
                </c:pt>
                <c:pt idx="4">
                  <c:v>FIC</c:v>
                </c:pt>
                <c:pt idx="5">
                  <c:v>FIDAL</c:v>
                </c:pt>
                <c:pt idx="6">
                  <c:v>FIDS</c:v>
                </c:pt>
                <c:pt idx="7">
                  <c:v>FIGC</c:v>
                </c:pt>
                <c:pt idx="8">
                  <c:v>FIJLKAM</c:v>
                </c:pt>
                <c:pt idx="9">
                  <c:v>FIN</c:v>
                </c:pt>
                <c:pt idx="10">
                  <c:v>FIP</c:v>
                </c:pt>
                <c:pt idx="11">
                  <c:v>FIPaP</c:v>
                </c:pt>
                <c:pt idx="12">
                  <c:v>FIPav</c:v>
                </c:pt>
                <c:pt idx="13">
                  <c:v>FIPe</c:v>
                </c:pt>
                <c:pt idx="14">
                  <c:v>FIPT</c:v>
                </c:pt>
                <c:pt idx="15">
                  <c:v>FIR</c:v>
                </c:pt>
                <c:pt idx="16">
                  <c:v>FIS</c:v>
                </c:pt>
                <c:pt idx="17">
                  <c:v>FISE</c:v>
                </c:pt>
                <c:pt idx="18">
                  <c:v>FISI</c:v>
                </c:pt>
                <c:pt idx="19">
                  <c:v>FIT</c:v>
                </c:pt>
                <c:pt idx="20">
                  <c:v>FITArco</c:v>
                </c:pt>
                <c:pt idx="21">
                  <c:v>FITeT</c:v>
                </c:pt>
                <c:pt idx="22">
                  <c:v>FITETREC-ANTE</c:v>
                </c:pt>
                <c:pt idx="23">
                  <c:v>FIV</c:v>
                </c:pt>
                <c:pt idx="24">
                  <c:v>FMSI</c:v>
                </c:pt>
                <c:pt idx="25">
                  <c:v>FPI</c:v>
                </c:pt>
                <c:pt idx="26">
                  <c:v>FSI</c:v>
                </c:pt>
              </c:strCache>
            </c:strRef>
          </c:cat>
          <c:val>
            <c:numRef>
              <c:f>'tab. 11 (2)'!$B$1:$B$27</c:f>
              <c:numCache>
                <c:formatCode>General</c:formatCode>
                <c:ptCount val="27"/>
                <c:pt idx="0" formatCode="#,##0">
                  <c:v>1</c:v>
                </c:pt>
                <c:pt idx="1">
                  <c:v>1</c:v>
                </c:pt>
                <c:pt idx="2" formatCode="#,##0">
                  <c:v>3</c:v>
                </c:pt>
                <c:pt idx="3" formatCode="#,##0">
                  <c:v>4</c:v>
                </c:pt>
                <c:pt idx="4" formatCode="#,##0">
                  <c:v>1</c:v>
                </c:pt>
                <c:pt idx="5" formatCode="#,##0">
                  <c:v>1</c:v>
                </c:pt>
                <c:pt idx="6" formatCode="#,##0">
                  <c:v>2</c:v>
                </c:pt>
                <c:pt idx="7" formatCode="#,##0">
                  <c:v>32</c:v>
                </c:pt>
                <c:pt idx="8" formatCode="#,##0">
                  <c:v>4</c:v>
                </c:pt>
                <c:pt idx="9" formatCode="#,##0">
                  <c:v>4</c:v>
                </c:pt>
                <c:pt idx="10" formatCode="#,##0">
                  <c:v>5</c:v>
                </c:pt>
                <c:pt idx="11">
                  <c:v>1</c:v>
                </c:pt>
                <c:pt idx="12" formatCode="#,##0">
                  <c:v>17</c:v>
                </c:pt>
                <c:pt idx="13" formatCode="#,##0">
                  <c:v>2</c:v>
                </c:pt>
                <c:pt idx="14">
                  <c:v>1</c:v>
                </c:pt>
                <c:pt idx="15" formatCode="#,##0">
                  <c:v>1</c:v>
                </c:pt>
                <c:pt idx="16" formatCode="#,##0">
                  <c:v>5</c:v>
                </c:pt>
                <c:pt idx="17" formatCode="#,##0">
                  <c:v>23</c:v>
                </c:pt>
                <c:pt idx="18" formatCode="#,##0">
                  <c:v>3</c:v>
                </c:pt>
                <c:pt idx="19" formatCode="#,##0">
                  <c:v>3</c:v>
                </c:pt>
                <c:pt idx="20" formatCode="#,##0">
                  <c:v>3</c:v>
                </c:pt>
                <c:pt idx="21" formatCode="#,##0">
                  <c:v>1</c:v>
                </c:pt>
                <c:pt idx="22">
                  <c:v>2</c:v>
                </c:pt>
                <c:pt idx="23" formatCode="#,##0">
                  <c:v>1</c:v>
                </c:pt>
                <c:pt idx="24" formatCode="#,##0">
                  <c:v>2</c:v>
                </c:pt>
                <c:pt idx="25" formatCode="#,##0">
                  <c:v>1</c:v>
                </c:pt>
                <c:pt idx="26">
                  <c:v>3</c:v>
                </c:pt>
              </c:numCache>
            </c:numRef>
          </c:val>
          <c:extLst>
            <c:ext xmlns:c16="http://schemas.microsoft.com/office/drawing/2014/chart" uri="{C3380CC4-5D6E-409C-BE32-E72D297353CC}">
              <c16:uniqueId val="{00000000-B6B6-47B2-A019-255E22C4E7F2}"/>
            </c:ext>
          </c:extLst>
        </c:ser>
        <c:dLbls>
          <c:dLblPos val="inEnd"/>
          <c:showLegendKey val="0"/>
          <c:showVal val="1"/>
          <c:showCatName val="0"/>
          <c:showSerName val="0"/>
          <c:showPercent val="0"/>
          <c:showBubbleSize val="0"/>
        </c:dLbls>
        <c:gapWidth val="100"/>
        <c:axId val="587475280"/>
        <c:axId val="587477248"/>
      </c:barChart>
      <c:catAx>
        <c:axId val="5874752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587477248"/>
        <c:crosses val="autoZero"/>
        <c:auto val="1"/>
        <c:lblAlgn val="ctr"/>
        <c:lblOffset val="100"/>
        <c:noMultiLvlLbl val="0"/>
      </c:catAx>
      <c:valAx>
        <c:axId val="58747724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587475280"/>
        <c:crosses val="autoZero"/>
        <c:crossBetween val="between"/>
      </c:valAx>
      <c:spPr>
        <a:noFill/>
        <a:ln>
          <a:noFill/>
        </a:ln>
        <a:effectLst/>
      </c:spPr>
    </c:plotArea>
    <c:plotVisOnly val="1"/>
    <c:dispBlanksAs val="gap"/>
    <c:showDLblsOverMax val="0"/>
  </c:chart>
  <c:spPr>
    <a:noFill/>
    <a:ln>
      <a:noFill/>
    </a:ln>
    <a:effectLst/>
  </c:spPr>
  <c:txPr>
    <a:bodyPr/>
    <a:lstStyle/>
    <a:p>
      <a:pPr>
        <a:defRPr b="1" i="0" baseline="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7A32-EDAA-42C4-A2C3-7C9F9997841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E524E06-2A11-4DC6-822A-799A6C3B7BE9}">
      <dgm:prSet/>
      <dgm:spPr/>
      <dgm:t>
        <a:bodyPr/>
        <a:lstStyle/>
        <a:p>
          <a:r>
            <a:rPr lang="it-IT" dirty="0"/>
            <a:t>Accettare il Fallimento</a:t>
          </a:r>
          <a:endParaRPr lang="en-US" dirty="0"/>
        </a:p>
      </dgm:t>
    </dgm:pt>
    <dgm:pt modelId="{D05BAAA2-D5A5-4457-9B44-AF1216B1FEDF}" type="parTrans" cxnId="{AC5641F7-0D10-4441-859B-79B0F75A3BAA}">
      <dgm:prSet/>
      <dgm:spPr/>
      <dgm:t>
        <a:bodyPr/>
        <a:lstStyle/>
        <a:p>
          <a:endParaRPr lang="en-US"/>
        </a:p>
      </dgm:t>
    </dgm:pt>
    <dgm:pt modelId="{9412A671-3026-4CC0-841B-8148E976326C}" type="sibTrans" cxnId="{AC5641F7-0D10-4441-859B-79B0F75A3BAA}">
      <dgm:prSet/>
      <dgm:spPr/>
      <dgm:t>
        <a:bodyPr/>
        <a:lstStyle/>
        <a:p>
          <a:endParaRPr lang="en-US"/>
        </a:p>
      </dgm:t>
    </dgm:pt>
    <dgm:pt modelId="{5890E304-FB25-4F35-BBAC-2BE18FBADA4F}">
      <dgm:prSet/>
      <dgm:spPr/>
      <dgm:t>
        <a:bodyPr/>
        <a:lstStyle/>
        <a:p>
          <a:r>
            <a:rPr lang="it-IT" dirty="0"/>
            <a:t>Elaborare la Frustrazione</a:t>
          </a:r>
          <a:endParaRPr lang="en-US" dirty="0"/>
        </a:p>
      </dgm:t>
    </dgm:pt>
    <dgm:pt modelId="{A37D888B-B467-4350-9975-8CF0A99D0054}" type="parTrans" cxnId="{33CAF064-B599-43C5-B90E-83F67D3745FE}">
      <dgm:prSet/>
      <dgm:spPr/>
      <dgm:t>
        <a:bodyPr/>
        <a:lstStyle/>
        <a:p>
          <a:endParaRPr lang="en-US"/>
        </a:p>
      </dgm:t>
    </dgm:pt>
    <dgm:pt modelId="{E2A81259-284B-4BF5-92AA-AC00B4734EAB}" type="sibTrans" cxnId="{33CAF064-B599-43C5-B90E-83F67D3745FE}">
      <dgm:prSet/>
      <dgm:spPr/>
      <dgm:t>
        <a:bodyPr/>
        <a:lstStyle/>
        <a:p>
          <a:endParaRPr lang="en-US"/>
        </a:p>
      </dgm:t>
    </dgm:pt>
    <dgm:pt modelId="{72AD9D17-BA60-4267-BAFA-9593EAE5FA69}">
      <dgm:prSet/>
      <dgm:spPr/>
      <dgm:t>
        <a:bodyPr/>
        <a:lstStyle/>
        <a:p>
          <a:r>
            <a:rPr lang="it-IT" dirty="0"/>
            <a:t>Sperimentare l'Attesa</a:t>
          </a:r>
          <a:endParaRPr lang="en-US" dirty="0"/>
        </a:p>
      </dgm:t>
    </dgm:pt>
    <dgm:pt modelId="{D1D6A8F4-FE1F-465C-98FB-7E8619F7E268}" type="parTrans" cxnId="{21586368-AC3E-4D85-92A8-B0AD6CE82F01}">
      <dgm:prSet/>
      <dgm:spPr/>
      <dgm:t>
        <a:bodyPr/>
        <a:lstStyle/>
        <a:p>
          <a:endParaRPr lang="en-US"/>
        </a:p>
      </dgm:t>
    </dgm:pt>
    <dgm:pt modelId="{63AF085C-2AB3-401D-809A-95579CF34748}" type="sibTrans" cxnId="{21586368-AC3E-4D85-92A8-B0AD6CE82F01}">
      <dgm:prSet/>
      <dgm:spPr/>
      <dgm:t>
        <a:bodyPr/>
        <a:lstStyle/>
        <a:p>
          <a:endParaRPr lang="en-US"/>
        </a:p>
      </dgm:t>
    </dgm:pt>
    <dgm:pt modelId="{F81D883C-2120-486E-9406-0FE2902F2ED5}">
      <dgm:prSet/>
      <dgm:spPr/>
      <dgm:t>
        <a:bodyPr/>
        <a:lstStyle/>
        <a:p>
          <a:r>
            <a:rPr lang="it-IT" dirty="0"/>
            <a:t>Sviluppare la Resilienza</a:t>
          </a:r>
          <a:endParaRPr lang="en-US" dirty="0"/>
        </a:p>
      </dgm:t>
    </dgm:pt>
    <dgm:pt modelId="{F9B28087-2D0C-4D71-A969-F88EB9241E93}" type="parTrans" cxnId="{DEA091A0-8D9B-4725-A77B-EAA6205AB239}">
      <dgm:prSet/>
      <dgm:spPr/>
      <dgm:t>
        <a:bodyPr/>
        <a:lstStyle/>
        <a:p>
          <a:endParaRPr lang="en-US"/>
        </a:p>
      </dgm:t>
    </dgm:pt>
    <dgm:pt modelId="{E1639166-283E-4EBB-A3A0-DA8BEC6BF90C}" type="sibTrans" cxnId="{DEA091A0-8D9B-4725-A77B-EAA6205AB239}">
      <dgm:prSet/>
      <dgm:spPr/>
      <dgm:t>
        <a:bodyPr/>
        <a:lstStyle/>
        <a:p>
          <a:endParaRPr lang="en-US"/>
        </a:p>
      </dgm:t>
    </dgm:pt>
    <dgm:pt modelId="{C2CEE158-0424-47E7-8763-23246EC89B61}">
      <dgm:prSet/>
      <dgm:spPr/>
      <dgm:t>
        <a:bodyPr/>
        <a:lstStyle/>
        <a:p>
          <a:r>
            <a:rPr lang="it-IT" dirty="0"/>
            <a:t>Coltivare l'Empatia</a:t>
          </a:r>
          <a:endParaRPr lang="en-US" dirty="0"/>
        </a:p>
      </dgm:t>
    </dgm:pt>
    <dgm:pt modelId="{6B2D3785-C948-46D1-BD25-9D821BB4BB67}" type="parTrans" cxnId="{D14C75FC-B289-4E01-8A0C-73CE320832C5}">
      <dgm:prSet/>
      <dgm:spPr/>
      <dgm:t>
        <a:bodyPr/>
        <a:lstStyle/>
        <a:p>
          <a:endParaRPr lang="en-US"/>
        </a:p>
      </dgm:t>
    </dgm:pt>
    <dgm:pt modelId="{A46EE169-E7C0-4745-A2AC-D81AAD092D97}" type="sibTrans" cxnId="{D14C75FC-B289-4E01-8A0C-73CE320832C5}">
      <dgm:prSet/>
      <dgm:spPr/>
      <dgm:t>
        <a:bodyPr/>
        <a:lstStyle/>
        <a:p>
          <a:endParaRPr lang="en-US"/>
        </a:p>
      </dgm:t>
    </dgm:pt>
    <dgm:pt modelId="{205C335E-C809-42CB-88DC-25C68C0CDEFE}">
      <dgm:prSet/>
      <dgm:spPr/>
      <dgm:t>
        <a:bodyPr/>
        <a:lstStyle/>
        <a:p>
          <a:r>
            <a:rPr lang="it-IT" dirty="0"/>
            <a:t>Praticare il Rispetto</a:t>
          </a:r>
          <a:endParaRPr lang="en-US" dirty="0"/>
        </a:p>
      </dgm:t>
    </dgm:pt>
    <dgm:pt modelId="{49097756-218B-47BB-A95B-6B87D7E5F00B}" type="parTrans" cxnId="{097C6A4A-575E-4588-9E56-2CEF08155220}">
      <dgm:prSet/>
      <dgm:spPr/>
      <dgm:t>
        <a:bodyPr/>
        <a:lstStyle/>
        <a:p>
          <a:endParaRPr lang="en-US"/>
        </a:p>
      </dgm:t>
    </dgm:pt>
    <dgm:pt modelId="{721BB978-99B5-4812-9226-DAC6582B0C18}" type="sibTrans" cxnId="{097C6A4A-575E-4588-9E56-2CEF08155220}">
      <dgm:prSet/>
      <dgm:spPr/>
      <dgm:t>
        <a:bodyPr/>
        <a:lstStyle/>
        <a:p>
          <a:endParaRPr lang="en-US"/>
        </a:p>
      </dgm:t>
    </dgm:pt>
    <dgm:pt modelId="{E7F77B7C-26F4-40A4-A3C4-332C0234E2BD}" type="pres">
      <dgm:prSet presAssocID="{BFEB7A32-EDAA-42C4-A2C3-7C9F99978418}" presName="diagram" presStyleCnt="0">
        <dgm:presLayoutVars>
          <dgm:dir/>
          <dgm:resizeHandles val="exact"/>
        </dgm:presLayoutVars>
      </dgm:prSet>
      <dgm:spPr/>
    </dgm:pt>
    <dgm:pt modelId="{65CBCE24-C027-4DCF-A984-ED8CCA19A0E6}" type="pres">
      <dgm:prSet presAssocID="{5E524E06-2A11-4DC6-822A-799A6C3B7BE9}" presName="node" presStyleLbl="node1" presStyleIdx="0" presStyleCnt="6">
        <dgm:presLayoutVars>
          <dgm:bulletEnabled val="1"/>
        </dgm:presLayoutVars>
      </dgm:prSet>
      <dgm:spPr/>
    </dgm:pt>
    <dgm:pt modelId="{095BB9C7-D9E0-4EDC-B656-8AE2CF5BA17A}" type="pres">
      <dgm:prSet presAssocID="{9412A671-3026-4CC0-841B-8148E976326C}" presName="sibTrans" presStyleCnt="0"/>
      <dgm:spPr/>
    </dgm:pt>
    <dgm:pt modelId="{8A1F902D-F90D-4774-856D-5E55922469B6}" type="pres">
      <dgm:prSet presAssocID="{5890E304-FB25-4F35-BBAC-2BE18FBADA4F}" presName="node" presStyleLbl="node1" presStyleIdx="1" presStyleCnt="6">
        <dgm:presLayoutVars>
          <dgm:bulletEnabled val="1"/>
        </dgm:presLayoutVars>
      </dgm:prSet>
      <dgm:spPr/>
    </dgm:pt>
    <dgm:pt modelId="{A7409AD1-B85C-4774-8DED-B3D89320F749}" type="pres">
      <dgm:prSet presAssocID="{E2A81259-284B-4BF5-92AA-AC00B4734EAB}" presName="sibTrans" presStyleCnt="0"/>
      <dgm:spPr/>
    </dgm:pt>
    <dgm:pt modelId="{DADA7A36-C01B-4B34-BDB1-98B8829CB246}" type="pres">
      <dgm:prSet presAssocID="{72AD9D17-BA60-4267-BAFA-9593EAE5FA69}" presName="node" presStyleLbl="node1" presStyleIdx="2" presStyleCnt="6">
        <dgm:presLayoutVars>
          <dgm:bulletEnabled val="1"/>
        </dgm:presLayoutVars>
      </dgm:prSet>
      <dgm:spPr/>
    </dgm:pt>
    <dgm:pt modelId="{50009BDD-F3A7-46E8-BE50-7772C7DDA17C}" type="pres">
      <dgm:prSet presAssocID="{63AF085C-2AB3-401D-809A-95579CF34748}" presName="sibTrans" presStyleCnt="0"/>
      <dgm:spPr/>
    </dgm:pt>
    <dgm:pt modelId="{CB8BD2C0-0F5E-4DF6-B769-F12FC5C246FB}" type="pres">
      <dgm:prSet presAssocID="{F81D883C-2120-486E-9406-0FE2902F2ED5}" presName="node" presStyleLbl="node1" presStyleIdx="3" presStyleCnt="6">
        <dgm:presLayoutVars>
          <dgm:bulletEnabled val="1"/>
        </dgm:presLayoutVars>
      </dgm:prSet>
      <dgm:spPr/>
    </dgm:pt>
    <dgm:pt modelId="{83A2E603-6D9B-4F2F-820D-FB58136CEAEE}" type="pres">
      <dgm:prSet presAssocID="{E1639166-283E-4EBB-A3A0-DA8BEC6BF90C}" presName="sibTrans" presStyleCnt="0"/>
      <dgm:spPr/>
    </dgm:pt>
    <dgm:pt modelId="{21C96A81-A2FD-4CCB-9264-C3D7820C00BC}" type="pres">
      <dgm:prSet presAssocID="{C2CEE158-0424-47E7-8763-23246EC89B61}" presName="node" presStyleLbl="node1" presStyleIdx="4" presStyleCnt="6">
        <dgm:presLayoutVars>
          <dgm:bulletEnabled val="1"/>
        </dgm:presLayoutVars>
      </dgm:prSet>
      <dgm:spPr/>
    </dgm:pt>
    <dgm:pt modelId="{20D33D4D-9FE8-4581-A44D-16E9B92C2F3A}" type="pres">
      <dgm:prSet presAssocID="{A46EE169-E7C0-4745-A2AC-D81AAD092D97}" presName="sibTrans" presStyleCnt="0"/>
      <dgm:spPr/>
    </dgm:pt>
    <dgm:pt modelId="{C9D05773-09F3-4354-82C4-02D4E0E5E478}" type="pres">
      <dgm:prSet presAssocID="{205C335E-C809-42CB-88DC-25C68C0CDEFE}" presName="node" presStyleLbl="node1" presStyleIdx="5" presStyleCnt="6">
        <dgm:presLayoutVars>
          <dgm:bulletEnabled val="1"/>
        </dgm:presLayoutVars>
      </dgm:prSet>
      <dgm:spPr/>
    </dgm:pt>
  </dgm:ptLst>
  <dgm:cxnLst>
    <dgm:cxn modelId="{B5984F14-9A5C-414F-80B9-9FE3B2B211F9}" type="presOf" srcId="{F81D883C-2120-486E-9406-0FE2902F2ED5}" destId="{CB8BD2C0-0F5E-4DF6-B769-F12FC5C246FB}" srcOrd="0" destOrd="0" presId="urn:microsoft.com/office/officeart/2005/8/layout/default"/>
    <dgm:cxn modelId="{E94F383B-B673-420D-91E9-347643A7148B}" type="presOf" srcId="{72AD9D17-BA60-4267-BAFA-9593EAE5FA69}" destId="{DADA7A36-C01B-4B34-BDB1-98B8829CB246}" srcOrd="0" destOrd="0" presId="urn:microsoft.com/office/officeart/2005/8/layout/default"/>
    <dgm:cxn modelId="{4F01BC60-C593-4294-A35E-94053C06000A}" type="presOf" srcId="{5890E304-FB25-4F35-BBAC-2BE18FBADA4F}" destId="{8A1F902D-F90D-4774-856D-5E55922469B6}" srcOrd="0" destOrd="0" presId="urn:microsoft.com/office/officeart/2005/8/layout/default"/>
    <dgm:cxn modelId="{0D8FFB62-0DB9-40DD-B335-09BAB14551F3}" type="presOf" srcId="{C2CEE158-0424-47E7-8763-23246EC89B61}" destId="{21C96A81-A2FD-4CCB-9264-C3D7820C00BC}" srcOrd="0" destOrd="0" presId="urn:microsoft.com/office/officeart/2005/8/layout/default"/>
    <dgm:cxn modelId="{33CAF064-B599-43C5-B90E-83F67D3745FE}" srcId="{BFEB7A32-EDAA-42C4-A2C3-7C9F99978418}" destId="{5890E304-FB25-4F35-BBAC-2BE18FBADA4F}" srcOrd="1" destOrd="0" parTransId="{A37D888B-B467-4350-9975-8CF0A99D0054}" sibTransId="{E2A81259-284B-4BF5-92AA-AC00B4734EAB}"/>
    <dgm:cxn modelId="{21586368-AC3E-4D85-92A8-B0AD6CE82F01}" srcId="{BFEB7A32-EDAA-42C4-A2C3-7C9F99978418}" destId="{72AD9D17-BA60-4267-BAFA-9593EAE5FA69}" srcOrd="2" destOrd="0" parTransId="{D1D6A8F4-FE1F-465C-98FB-7E8619F7E268}" sibTransId="{63AF085C-2AB3-401D-809A-95579CF34748}"/>
    <dgm:cxn modelId="{097C6A4A-575E-4588-9E56-2CEF08155220}" srcId="{BFEB7A32-EDAA-42C4-A2C3-7C9F99978418}" destId="{205C335E-C809-42CB-88DC-25C68C0CDEFE}" srcOrd="5" destOrd="0" parTransId="{49097756-218B-47BB-A95B-6B87D7E5F00B}" sibTransId="{721BB978-99B5-4812-9226-DAC6582B0C18}"/>
    <dgm:cxn modelId="{A7DF516F-7271-4AC5-9801-D31ADC26E556}" type="presOf" srcId="{BFEB7A32-EDAA-42C4-A2C3-7C9F99978418}" destId="{E7F77B7C-26F4-40A4-A3C4-332C0234E2BD}" srcOrd="0" destOrd="0" presId="urn:microsoft.com/office/officeart/2005/8/layout/default"/>
    <dgm:cxn modelId="{D0BF6381-AB90-4315-89DB-ED06720B9C73}" type="presOf" srcId="{5E524E06-2A11-4DC6-822A-799A6C3B7BE9}" destId="{65CBCE24-C027-4DCF-A984-ED8CCA19A0E6}" srcOrd="0" destOrd="0" presId="urn:microsoft.com/office/officeart/2005/8/layout/default"/>
    <dgm:cxn modelId="{DEA091A0-8D9B-4725-A77B-EAA6205AB239}" srcId="{BFEB7A32-EDAA-42C4-A2C3-7C9F99978418}" destId="{F81D883C-2120-486E-9406-0FE2902F2ED5}" srcOrd="3" destOrd="0" parTransId="{F9B28087-2D0C-4D71-A969-F88EB9241E93}" sibTransId="{E1639166-283E-4EBB-A3A0-DA8BEC6BF90C}"/>
    <dgm:cxn modelId="{44D9A9AE-0BE3-4CA8-ABB6-7403C5C07104}" type="presOf" srcId="{205C335E-C809-42CB-88DC-25C68C0CDEFE}" destId="{C9D05773-09F3-4354-82C4-02D4E0E5E478}" srcOrd="0" destOrd="0" presId="urn:microsoft.com/office/officeart/2005/8/layout/default"/>
    <dgm:cxn modelId="{AC5641F7-0D10-4441-859B-79B0F75A3BAA}" srcId="{BFEB7A32-EDAA-42C4-A2C3-7C9F99978418}" destId="{5E524E06-2A11-4DC6-822A-799A6C3B7BE9}" srcOrd="0" destOrd="0" parTransId="{D05BAAA2-D5A5-4457-9B44-AF1216B1FEDF}" sibTransId="{9412A671-3026-4CC0-841B-8148E976326C}"/>
    <dgm:cxn modelId="{D14C75FC-B289-4E01-8A0C-73CE320832C5}" srcId="{BFEB7A32-EDAA-42C4-A2C3-7C9F99978418}" destId="{C2CEE158-0424-47E7-8763-23246EC89B61}" srcOrd="4" destOrd="0" parTransId="{6B2D3785-C948-46D1-BD25-9D821BB4BB67}" sibTransId="{A46EE169-E7C0-4745-A2AC-D81AAD092D97}"/>
    <dgm:cxn modelId="{00AA642D-090E-4A6E-A5EE-EE9CDD3ACD57}" type="presParOf" srcId="{E7F77B7C-26F4-40A4-A3C4-332C0234E2BD}" destId="{65CBCE24-C027-4DCF-A984-ED8CCA19A0E6}" srcOrd="0" destOrd="0" presId="urn:microsoft.com/office/officeart/2005/8/layout/default"/>
    <dgm:cxn modelId="{FD29D0A4-A669-4488-AE10-92CDA29CD7BC}" type="presParOf" srcId="{E7F77B7C-26F4-40A4-A3C4-332C0234E2BD}" destId="{095BB9C7-D9E0-4EDC-B656-8AE2CF5BA17A}" srcOrd="1" destOrd="0" presId="urn:microsoft.com/office/officeart/2005/8/layout/default"/>
    <dgm:cxn modelId="{EAE2C0EC-F0AB-46F1-AB8E-C3810F651DDF}" type="presParOf" srcId="{E7F77B7C-26F4-40A4-A3C4-332C0234E2BD}" destId="{8A1F902D-F90D-4774-856D-5E55922469B6}" srcOrd="2" destOrd="0" presId="urn:microsoft.com/office/officeart/2005/8/layout/default"/>
    <dgm:cxn modelId="{0CC1ECF2-7021-4A23-9AEA-D3530BD5568C}" type="presParOf" srcId="{E7F77B7C-26F4-40A4-A3C4-332C0234E2BD}" destId="{A7409AD1-B85C-4774-8DED-B3D89320F749}" srcOrd="3" destOrd="0" presId="urn:microsoft.com/office/officeart/2005/8/layout/default"/>
    <dgm:cxn modelId="{4212F954-87D4-4D34-82FF-508DA19D1256}" type="presParOf" srcId="{E7F77B7C-26F4-40A4-A3C4-332C0234E2BD}" destId="{DADA7A36-C01B-4B34-BDB1-98B8829CB246}" srcOrd="4" destOrd="0" presId="urn:microsoft.com/office/officeart/2005/8/layout/default"/>
    <dgm:cxn modelId="{4EE9DB5A-B4E7-4936-8942-824A3A41E2DB}" type="presParOf" srcId="{E7F77B7C-26F4-40A4-A3C4-332C0234E2BD}" destId="{50009BDD-F3A7-46E8-BE50-7772C7DDA17C}" srcOrd="5" destOrd="0" presId="urn:microsoft.com/office/officeart/2005/8/layout/default"/>
    <dgm:cxn modelId="{7B519756-C5C2-4599-8713-86DEE69798D7}" type="presParOf" srcId="{E7F77B7C-26F4-40A4-A3C4-332C0234E2BD}" destId="{CB8BD2C0-0F5E-4DF6-B769-F12FC5C246FB}" srcOrd="6" destOrd="0" presId="urn:microsoft.com/office/officeart/2005/8/layout/default"/>
    <dgm:cxn modelId="{2A521D1F-3340-4EA0-B444-AE98846C326B}" type="presParOf" srcId="{E7F77B7C-26F4-40A4-A3C4-332C0234E2BD}" destId="{83A2E603-6D9B-4F2F-820D-FB58136CEAEE}" srcOrd="7" destOrd="0" presId="urn:microsoft.com/office/officeart/2005/8/layout/default"/>
    <dgm:cxn modelId="{098AF9CB-8EE7-4C5B-8084-BE0CD988CFC5}" type="presParOf" srcId="{E7F77B7C-26F4-40A4-A3C4-332C0234E2BD}" destId="{21C96A81-A2FD-4CCB-9264-C3D7820C00BC}" srcOrd="8" destOrd="0" presId="urn:microsoft.com/office/officeart/2005/8/layout/default"/>
    <dgm:cxn modelId="{1E592EBF-C7B7-4E47-B49B-4011556616B1}" type="presParOf" srcId="{E7F77B7C-26F4-40A4-A3C4-332C0234E2BD}" destId="{20D33D4D-9FE8-4581-A44D-16E9B92C2F3A}" srcOrd="9" destOrd="0" presId="urn:microsoft.com/office/officeart/2005/8/layout/default"/>
    <dgm:cxn modelId="{CF84B868-E03E-4CAE-ADB5-C1363AEF07B9}" type="presParOf" srcId="{E7F77B7C-26F4-40A4-A3C4-332C0234E2BD}" destId="{C9D05773-09F3-4354-82C4-02D4E0E5E47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69271E-91E4-405C-A032-A6894143F06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0A36172-30FF-40BD-BA9D-7D77B104DCD5}">
      <dgm:prSet/>
      <dgm:spPr/>
      <dgm:t>
        <a:bodyPr/>
        <a:lstStyle/>
        <a:p>
          <a:pPr algn="just"/>
          <a:r>
            <a:rPr lang="it-IT" dirty="0"/>
            <a:t>Offrono in poco tempo l’</a:t>
          </a:r>
          <a:r>
            <a:rPr lang="it-IT" dirty="0">
              <a:solidFill>
                <a:srgbClr val="FFFF00"/>
              </a:solidFill>
            </a:rPr>
            <a:t>illusione</a:t>
          </a:r>
          <a:r>
            <a:rPr lang="it-IT" dirty="0"/>
            <a:t> di ottenere un corpo che soddisfa i </a:t>
          </a:r>
          <a:r>
            <a:rPr lang="it-IT" dirty="0">
              <a:solidFill>
                <a:srgbClr val="FFFF00"/>
              </a:solidFill>
            </a:rPr>
            <a:t>parametri estetici </a:t>
          </a:r>
          <a:r>
            <a:rPr lang="it-IT" dirty="0"/>
            <a:t>ritenuti irrinunciabili dalla società.</a:t>
          </a:r>
          <a:endParaRPr lang="en-US" dirty="0"/>
        </a:p>
      </dgm:t>
    </dgm:pt>
    <dgm:pt modelId="{D5EA15AA-2A7B-4FE2-981D-86A9FA4941CA}" type="parTrans" cxnId="{8CBEDCB8-F391-40B1-BAFB-E8CBDBF5054A}">
      <dgm:prSet/>
      <dgm:spPr/>
      <dgm:t>
        <a:bodyPr/>
        <a:lstStyle/>
        <a:p>
          <a:endParaRPr lang="en-US"/>
        </a:p>
      </dgm:t>
    </dgm:pt>
    <dgm:pt modelId="{F2893301-2BBF-4D7A-86F9-668C0EAE08BD}" type="sibTrans" cxnId="{8CBEDCB8-F391-40B1-BAFB-E8CBDBF5054A}">
      <dgm:prSet/>
      <dgm:spPr/>
      <dgm:t>
        <a:bodyPr/>
        <a:lstStyle/>
        <a:p>
          <a:endParaRPr lang="en-US"/>
        </a:p>
      </dgm:t>
    </dgm:pt>
    <dgm:pt modelId="{D878632D-5FFA-4D01-9680-8C4AE20E1825}">
      <dgm:prSet/>
      <dgm:spPr/>
      <dgm:t>
        <a:bodyPr/>
        <a:lstStyle/>
        <a:p>
          <a:pPr algn="just"/>
          <a:r>
            <a:rPr lang="it-IT" dirty="0"/>
            <a:t>Mirano ad ottenere l’</a:t>
          </a:r>
          <a:r>
            <a:rPr lang="it-IT" dirty="0">
              <a:solidFill>
                <a:srgbClr val="FFFF00"/>
              </a:solidFill>
            </a:rPr>
            <a:t>accettazione</a:t>
          </a:r>
          <a:r>
            <a:rPr lang="it-IT" dirty="0"/>
            <a:t> del gruppo e illudono di poter essere facilmente controllabili da parte di chi le pone in atto. </a:t>
          </a:r>
          <a:endParaRPr lang="en-US" dirty="0"/>
        </a:p>
      </dgm:t>
    </dgm:pt>
    <dgm:pt modelId="{71C7B789-CB12-4C45-A6C4-260594CF4DD7}" type="parTrans" cxnId="{F4EAD871-5BDE-4C21-BF8C-74896D999BC2}">
      <dgm:prSet/>
      <dgm:spPr/>
      <dgm:t>
        <a:bodyPr/>
        <a:lstStyle/>
        <a:p>
          <a:endParaRPr lang="en-US"/>
        </a:p>
      </dgm:t>
    </dgm:pt>
    <dgm:pt modelId="{FFCF2944-8F89-45A7-9DDF-646F5F721782}" type="sibTrans" cxnId="{F4EAD871-5BDE-4C21-BF8C-74896D999BC2}">
      <dgm:prSet/>
      <dgm:spPr/>
      <dgm:t>
        <a:bodyPr/>
        <a:lstStyle/>
        <a:p>
          <a:endParaRPr lang="en-US"/>
        </a:p>
      </dgm:t>
    </dgm:pt>
    <dgm:pt modelId="{4A8064C2-BFD7-43DD-A02C-14D797E54607}">
      <dgm:prSet/>
      <dgm:spPr/>
      <dgm:t>
        <a:bodyPr/>
        <a:lstStyle/>
        <a:p>
          <a:pPr algn="just"/>
          <a:r>
            <a:rPr lang="it-IT" dirty="0"/>
            <a:t>Attraverso i DCA gli adolescenti pensano di poter </a:t>
          </a:r>
          <a:r>
            <a:rPr lang="it-IT" dirty="0">
              <a:solidFill>
                <a:srgbClr val="FFFF00"/>
              </a:solidFill>
            </a:rPr>
            <a:t>controllare</a:t>
          </a:r>
          <a:r>
            <a:rPr lang="it-IT" dirty="0"/>
            <a:t> anche le emozioni, per portare ordine in una vita che, evidentemente, non li soddisfa.</a:t>
          </a:r>
          <a:endParaRPr lang="en-US" dirty="0"/>
        </a:p>
      </dgm:t>
    </dgm:pt>
    <dgm:pt modelId="{C158ACE0-475B-446D-BBF6-1BE6CC2D4975}" type="parTrans" cxnId="{9D212C90-BD4D-4FD3-B6B3-52982F80E9A6}">
      <dgm:prSet/>
      <dgm:spPr/>
      <dgm:t>
        <a:bodyPr/>
        <a:lstStyle/>
        <a:p>
          <a:endParaRPr lang="en-US"/>
        </a:p>
      </dgm:t>
    </dgm:pt>
    <dgm:pt modelId="{7F7AC765-B711-4B81-BFC6-9C8734BE446C}" type="sibTrans" cxnId="{9D212C90-BD4D-4FD3-B6B3-52982F80E9A6}">
      <dgm:prSet/>
      <dgm:spPr/>
      <dgm:t>
        <a:bodyPr/>
        <a:lstStyle/>
        <a:p>
          <a:endParaRPr lang="en-US"/>
        </a:p>
      </dgm:t>
    </dgm:pt>
    <dgm:pt modelId="{854F433B-9212-4C74-9391-811A1937C19C}" type="pres">
      <dgm:prSet presAssocID="{2769271E-91E4-405C-A032-A6894143F062}" presName="vert0" presStyleCnt="0">
        <dgm:presLayoutVars>
          <dgm:dir/>
          <dgm:animOne val="branch"/>
          <dgm:animLvl val="lvl"/>
        </dgm:presLayoutVars>
      </dgm:prSet>
      <dgm:spPr/>
    </dgm:pt>
    <dgm:pt modelId="{C8BDC330-DC0B-4EB5-9E88-B20A25BD3821}" type="pres">
      <dgm:prSet presAssocID="{70A36172-30FF-40BD-BA9D-7D77B104DCD5}" presName="thickLine" presStyleLbl="alignNode1" presStyleIdx="0" presStyleCnt="3"/>
      <dgm:spPr/>
    </dgm:pt>
    <dgm:pt modelId="{20BBA4CE-F928-4B97-8F9B-A413D0F149DA}" type="pres">
      <dgm:prSet presAssocID="{70A36172-30FF-40BD-BA9D-7D77B104DCD5}" presName="horz1" presStyleCnt="0"/>
      <dgm:spPr/>
    </dgm:pt>
    <dgm:pt modelId="{A78E1C9B-99C4-4397-889E-429AC35F8F6F}" type="pres">
      <dgm:prSet presAssocID="{70A36172-30FF-40BD-BA9D-7D77B104DCD5}" presName="tx1" presStyleLbl="revTx" presStyleIdx="0" presStyleCnt="3"/>
      <dgm:spPr/>
    </dgm:pt>
    <dgm:pt modelId="{E4331F06-803D-41E9-AF91-78C55431887E}" type="pres">
      <dgm:prSet presAssocID="{70A36172-30FF-40BD-BA9D-7D77B104DCD5}" presName="vert1" presStyleCnt="0"/>
      <dgm:spPr/>
    </dgm:pt>
    <dgm:pt modelId="{EDAD9171-E2E2-44FB-A60D-3150B99DF528}" type="pres">
      <dgm:prSet presAssocID="{D878632D-5FFA-4D01-9680-8C4AE20E1825}" presName="thickLine" presStyleLbl="alignNode1" presStyleIdx="1" presStyleCnt="3"/>
      <dgm:spPr/>
    </dgm:pt>
    <dgm:pt modelId="{ADBAAF15-41B8-40E7-80EE-70D505FDC05C}" type="pres">
      <dgm:prSet presAssocID="{D878632D-5FFA-4D01-9680-8C4AE20E1825}" presName="horz1" presStyleCnt="0"/>
      <dgm:spPr/>
    </dgm:pt>
    <dgm:pt modelId="{8AD4874F-A8AF-4917-99C4-171CEF83C35F}" type="pres">
      <dgm:prSet presAssocID="{D878632D-5FFA-4D01-9680-8C4AE20E1825}" presName="tx1" presStyleLbl="revTx" presStyleIdx="1" presStyleCnt="3"/>
      <dgm:spPr/>
    </dgm:pt>
    <dgm:pt modelId="{F67404C7-DCE9-4D6E-84CC-04ECEB977262}" type="pres">
      <dgm:prSet presAssocID="{D878632D-5FFA-4D01-9680-8C4AE20E1825}" presName="vert1" presStyleCnt="0"/>
      <dgm:spPr/>
    </dgm:pt>
    <dgm:pt modelId="{4C3D675B-82E1-422C-856E-EE4B08E24CEF}" type="pres">
      <dgm:prSet presAssocID="{4A8064C2-BFD7-43DD-A02C-14D797E54607}" presName="thickLine" presStyleLbl="alignNode1" presStyleIdx="2" presStyleCnt="3"/>
      <dgm:spPr/>
    </dgm:pt>
    <dgm:pt modelId="{CD29A0AB-0206-4CEF-B435-7730B2F85027}" type="pres">
      <dgm:prSet presAssocID="{4A8064C2-BFD7-43DD-A02C-14D797E54607}" presName="horz1" presStyleCnt="0"/>
      <dgm:spPr/>
    </dgm:pt>
    <dgm:pt modelId="{3394651F-31CD-4DB8-B5FA-35B2D936EF26}" type="pres">
      <dgm:prSet presAssocID="{4A8064C2-BFD7-43DD-A02C-14D797E54607}" presName="tx1" presStyleLbl="revTx" presStyleIdx="2" presStyleCnt="3"/>
      <dgm:spPr/>
    </dgm:pt>
    <dgm:pt modelId="{8DD41C3C-FB2D-4B81-81B4-C39AB3F4CF49}" type="pres">
      <dgm:prSet presAssocID="{4A8064C2-BFD7-43DD-A02C-14D797E54607}" presName="vert1" presStyleCnt="0"/>
      <dgm:spPr/>
    </dgm:pt>
  </dgm:ptLst>
  <dgm:cxnLst>
    <dgm:cxn modelId="{C7B05508-46A6-407D-9D92-CE252F7EDD60}" type="presOf" srcId="{4A8064C2-BFD7-43DD-A02C-14D797E54607}" destId="{3394651F-31CD-4DB8-B5FA-35B2D936EF26}" srcOrd="0" destOrd="0" presId="urn:microsoft.com/office/officeart/2008/layout/LinedList"/>
    <dgm:cxn modelId="{D9BE9623-48AC-4475-B357-CE15E31C4C78}" type="presOf" srcId="{2769271E-91E4-405C-A032-A6894143F062}" destId="{854F433B-9212-4C74-9391-811A1937C19C}" srcOrd="0" destOrd="0" presId="urn:microsoft.com/office/officeart/2008/layout/LinedList"/>
    <dgm:cxn modelId="{43824A50-CA24-4513-B1D4-10FE0285CDBB}" type="presOf" srcId="{D878632D-5FFA-4D01-9680-8C4AE20E1825}" destId="{8AD4874F-A8AF-4917-99C4-171CEF83C35F}" srcOrd="0" destOrd="0" presId="urn:microsoft.com/office/officeart/2008/layout/LinedList"/>
    <dgm:cxn modelId="{D55DB470-CDF6-4C30-BBEC-A1F49BDDDA58}" type="presOf" srcId="{70A36172-30FF-40BD-BA9D-7D77B104DCD5}" destId="{A78E1C9B-99C4-4397-889E-429AC35F8F6F}" srcOrd="0" destOrd="0" presId="urn:microsoft.com/office/officeart/2008/layout/LinedList"/>
    <dgm:cxn modelId="{F4EAD871-5BDE-4C21-BF8C-74896D999BC2}" srcId="{2769271E-91E4-405C-A032-A6894143F062}" destId="{D878632D-5FFA-4D01-9680-8C4AE20E1825}" srcOrd="1" destOrd="0" parTransId="{71C7B789-CB12-4C45-A6C4-260594CF4DD7}" sibTransId="{FFCF2944-8F89-45A7-9DDF-646F5F721782}"/>
    <dgm:cxn modelId="{9D212C90-BD4D-4FD3-B6B3-52982F80E9A6}" srcId="{2769271E-91E4-405C-A032-A6894143F062}" destId="{4A8064C2-BFD7-43DD-A02C-14D797E54607}" srcOrd="2" destOrd="0" parTransId="{C158ACE0-475B-446D-BBF6-1BE6CC2D4975}" sibTransId="{7F7AC765-B711-4B81-BFC6-9C8734BE446C}"/>
    <dgm:cxn modelId="{8CBEDCB8-F391-40B1-BAFB-E8CBDBF5054A}" srcId="{2769271E-91E4-405C-A032-A6894143F062}" destId="{70A36172-30FF-40BD-BA9D-7D77B104DCD5}" srcOrd="0" destOrd="0" parTransId="{D5EA15AA-2A7B-4FE2-981D-86A9FA4941CA}" sibTransId="{F2893301-2BBF-4D7A-86F9-668C0EAE08BD}"/>
    <dgm:cxn modelId="{84ED81DA-78CB-4BC4-9263-B17AE9D08BF6}" type="presParOf" srcId="{854F433B-9212-4C74-9391-811A1937C19C}" destId="{C8BDC330-DC0B-4EB5-9E88-B20A25BD3821}" srcOrd="0" destOrd="0" presId="urn:microsoft.com/office/officeart/2008/layout/LinedList"/>
    <dgm:cxn modelId="{7DEBDF57-C050-453B-A5C4-4EA64988C962}" type="presParOf" srcId="{854F433B-9212-4C74-9391-811A1937C19C}" destId="{20BBA4CE-F928-4B97-8F9B-A413D0F149DA}" srcOrd="1" destOrd="0" presId="urn:microsoft.com/office/officeart/2008/layout/LinedList"/>
    <dgm:cxn modelId="{774FBC7F-4017-462C-93B8-0DBA63262483}" type="presParOf" srcId="{20BBA4CE-F928-4B97-8F9B-A413D0F149DA}" destId="{A78E1C9B-99C4-4397-889E-429AC35F8F6F}" srcOrd="0" destOrd="0" presId="urn:microsoft.com/office/officeart/2008/layout/LinedList"/>
    <dgm:cxn modelId="{B25C7286-083A-42C6-B21B-FF370529C981}" type="presParOf" srcId="{20BBA4CE-F928-4B97-8F9B-A413D0F149DA}" destId="{E4331F06-803D-41E9-AF91-78C55431887E}" srcOrd="1" destOrd="0" presId="urn:microsoft.com/office/officeart/2008/layout/LinedList"/>
    <dgm:cxn modelId="{F0FBB222-C4FF-42EC-98A8-158BB0A133CB}" type="presParOf" srcId="{854F433B-9212-4C74-9391-811A1937C19C}" destId="{EDAD9171-E2E2-44FB-A60D-3150B99DF528}" srcOrd="2" destOrd="0" presId="urn:microsoft.com/office/officeart/2008/layout/LinedList"/>
    <dgm:cxn modelId="{73E69318-176C-47CD-967F-E2026696A430}" type="presParOf" srcId="{854F433B-9212-4C74-9391-811A1937C19C}" destId="{ADBAAF15-41B8-40E7-80EE-70D505FDC05C}" srcOrd="3" destOrd="0" presId="urn:microsoft.com/office/officeart/2008/layout/LinedList"/>
    <dgm:cxn modelId="{BFC253F4-2480-4EF5-B73E-0B0F2DF71F50}" type="presParOf" srcId="{ADBAAF15-41B8-40E7-80EE-70D505FDC05C}" destId="{8AD4874F-A8AF-4917-99C4-171CEF83C35F}" srcOrd="0" destOrd="0" presId="urn:microsoft.com/office/officeart/2008/layout/LinedList"/>
    <dgm:cxn modelId="{0B11240D-5800-47F9-BF66-A3D845BD18CD}" type="presParOf" srcId="{ADBAAF15-41B8-40E7-80EE-70D505FDC05C}" destId="{F67404C7-DCE9-4D6E-84CC-04ECEB977262}" srcOrd="1" destOrd="0" presId="urn:microsoft.com/office/officeart/2008/layout/LinedList"/>
    <dgm:cxn modelId="{CCE4ADEB-F1F0-4EE2-92E5-4FCC76CA23C5}" type="presParOf" srcId="{854F433B-9212-4C74-9391-811A1937C19C}" destId="{4C3D675B-82E1-422C-856E-EE4B08E24CEF}" srcOrd="4" destOrd="0" presId="urn:microsoft.com/office/officeart/2008/layout/LinedList"/>
    <dgm:cxn modelId="{DE3A678A-6B31-4978-911F-2DE70939B727}" type="presParOf" srcId="{854F433B-9212-4C74-9391-811A1937C19C}" destId="{CD29A0AB-0206-4CEF-B435-7730B2F85027}" srcOrd="5" destOrd="0" presId="urn:microsoft.com/office/officeart/2008/layout/LinedList"/>
    <dgm:cxn modelId="{46F56A18-C32D-47F3-A53A-6DC286B16CE4}" type="presParOf" srcId="{CD29A0AB-0206-4CEF-B435-7730B2F85027}" destId="{3394651F-31CD-4DB8-B5FA-35B2D936EF26}" srcOrd="0" destOrd="0" presId="urn:microsoft.com/office/officeart/2008/layout/LinedList"/>
    <dgm:cxn modelId="{C556C1DA-269D-4F0F-B7F7-1D40AB78C282}" type="presParOf" srcId="{CD29A0AB-0206-4CEF-B435-7730B2F85027}" destId="{8DD41C3C-FB2D-4B81-81B4-C39AB3F4CF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9BA026-80E1-4E41-B7B5-8CB93D96A78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22975D7-C22C-4FED-AA86-F5663294CE80}">
      <dgm:prSet/>
      <dgm:spPr/>
      <dgm:t>
        <a:bodyPr/>
        <a:lstStyle/>
        <a:p>
          <a:r>
            <a:rPr lang="it-IT" b="1" dirty="0"/>
            <a:t>L. 6 febbraio 2006, n. 38</a:t>
          </a:r>
        </a:p>
        <a:p>
          <a:r>
            <a:rPr lang="it-IT" i="1" dirty="0"/>
            <a:t>«Disposizioni in materia di lotta contro lo sfruttamento sessuale dei bambini e la pedopornografia anche a mezzo Internet»</a:t>
          </a:r>
          <a:endParaRPr lang="en-US" i="1" dirty="0"/>
        </a:p>
      </dgm:t>
    </dgm:pt>
    <dgm:pt modelId="{35B2866C-D26E-4C63-9FCB-524BA74A598B}" type="parTrans" cxnId="{A411CEE5-1F43-4739-A8E1-7E30ED0B5D88}">
      <dgm:prSet/>
      <dgm:spPr/>
      <dgm:t>
        <a:bodyPr/>
        <a:lstStyle/>
        <a:p>
          <a:endParaRPr lang="en-US"/>
        </a:p>
      </dgm:t>
    </dgm:pt>
    <dgm:pt modelId="{8C081EA7-2546-4AC4-9A07-47D3C9918FB4}" type="sibTrans" cxnId="{A411CEE5-1F43-4739-A8E1-7E30ED0B5D88}">
      <dgm:prSet/>
      <dgm:spPr/>
      <dgm:t>
        <a:bodyPr/>
        <a:lstStyle/>
        <a:p>
          <a:endParaRPr lang="en-US"/>
        </a:p>
      </dgm:t>
    </dgm:pt>
    <dgm:pt modelId="{422C1C27-9577-42A7-B567-11164DA09638}">
      <dgm:prSet/>
      <dgm:spPr/>
      <dgm:t>
        <a:bodyPr/>
        <a:lstStyle/>
        <a:p>
          <a:r>
            <a:rPr lang="it-IT" b="1" dirty="0"/>
            <a:t>L. 23 aprile 2009, n. 38</a:t>
          </a:r>
        </a:p>
        <a:p>
          <a:r>
            <a:rPr lang="it-IT" i="1" dirty="0"/>
            <a:t>«Conversione in legge, con modificazioni, del decreto-legge 23 febbraio 2009, n. 11, recante misure urgenti in materia di sicurezza pubblica e di contrasto alla violenza sessuale, nonché in tema di atti persecutori»</a:t>
          </a:r>
          <a:endParaRPr lang="en-US" i="1" dirty="0"/>
        </a:p>
      </dgm:t>
    </dgm:pt>
    <dgm:pt modelId="{CC409D47-20C4-4A2F-B0EB-3DC1AABB9F46}" type="parTrans" cxnId="{9605C89F-3E88-4E38-BDAD-9A41168231C6}">
      <dgm:prSet/>
      <dgm:spPr/>
      <dgm:t>
        <a:bodyPr/>
        <a:lstStyle/>
        <a:p>
          <a:endParaRPr lang="en-US"/>
        </a:p>
      </dgm:t>
    </dgm:pt>
    <dgm:pt modelId="{7051497F-7705-453F-9FE3-89CCEF5A666F}" type="sibTrans" cxnId="{9605C89F-3E88-4E38-BDAD-9A41168231C6}">
      <dgm:prSet/>
      <dgm:spPr/>
      <dgm:t>
        <a:bodyPr/>
        <a:lstStyle/>
        <a:p>
          <a:endParaRPr lang="en-US"/>
        </a:p>
      </dgm:t>
    </dgm:pt>
    <dgm:pt modelId="{00D76762-9F9C-43F1-ADE3-41B8F7034555}">
      <dgm:prSet/>
      <dgm:spPr/>
      <dgm:t>
        <a:bodyPr/>
        <a:lstStyle/>
        <a:p>
          <a:r>
            <a:rPr lang="it-IT" b="1" dirty="0"/>
            <a:t>L. 1 ottobre 2012, n. 172</a:t>
          </a:r>
        </a:p>
        <a:p>
          <a:r>
            <a:rPr lang="it-IT" dirty="0"/>
            <a:t>Ratifica ed esecuzione della Convenzione del Consiglio d’Europa per la protezione dei minori contro lo sfruttamento e l’abuso sessuale, sottoscritta a Lanzarote il 25 ottobre 2007</a:t>
          </a:r>
          <a:endParaRPr lang="en-US" dirty="0"/>
        </a:p>
      </dgm:t>
    </dgm:pt>
    <dgm:pt modelId="{B01317A8-A167-4794-BF1D-EB1B768968A1}" type="parTrans" cxnId="{ADE04F15-433C-45E3-AD34-765F3C3B4687}">
      <dgm:prSet/>
      <dgm:spPr/>
      <dgm:t>
        <a:bodyPr/>
        <a:lstStyle/>
        <a:p>
          <a:endParaRPr lang="en-US"/>
        </a:p>
      </dgm:t>
    </dgm:pt>
    <dgm:pt modelId="{9620D717-8B62-4978-9770-659A3AFE9DA4}" type="sibTrans" cxnId="{ADE04F15-433C-45E3-AD34-765F3C3B4687}">
      <dgm:prSet/>
      <dgm:spPr/>
      <dgm:t>
        <a:bodyPr/>
        <a:lstStyle/>
        <a:p>
          <a:endParaRPr lang="en-US"/>
        </a:p>
      </dgm:t>
    </dgm:pt>
    <dgm:pt modelId="{2F3C565F-3348-4684-A855-B22009F0FEDC}">
      <dgm:prSet/>
      <dgm:spPr/>
      <dgm:t>
        <a:bodyPr/>
        <a:lstStyle/>
        <a:p>
          <a:r>
            <a:rPr lang="it-IT" dirty="0"/>
            <a:t>: </a:t>
          </a:r>
          <a:r>
            <a:rPr lang="it-IT" b="1" dirty="0"/>
            <a:t>L. 15 ottobre 2013, n. 119</a:t>
          </a:r>
        </a:p>
        <a:p>
          <a:r>
            <a:rPr lang="it-IT" b="0" dirty="0"/>
            <a:t>S</a:t>
          </a:r>
          <a:r>
            <a:rPr lang="it-IT" dirty="0"/>
            <a:t>ul c.d. femminicidio, </a:t>
          </a:r>
          <a:r>
            <a:rPr lang="it-IT" i="1" dirty="0"/>
            <a:t>«Conversione in legge, con modificazioni, del decreto-legge 14 agosto 2013, n. 93, recante disposizioni urgenti in materia di sicurezza e per il contrasto della violenza di genere, nonché in tema di protezione civile e di commissariamento delle province»</a:t>
          </a:r>
          <a:endParaRPr lang="en-US" i="1" dirty="0"/>
        </a:p>
      </dgm:t>
    </dgm:pt>
    <dgm:pt modelId="{2A035F64-A480-435A-82C7-BC50161556FC}" type="parTrans" cxnId="{EEDAEF2F-0105-4525-8D88-F824DF99F588}">
      <dgm:prSet/>
      <dgm:spPr/>
      <dgm:t>
        <a:bodyPr/>
        <a:lstStyle/>
        <a:p>
          <a:endParaRPr lang="en-US"/>
        </a:p>
      </dgm:t>
    </dgm:pt>
    <dgm:pt modelId="{F8877162-7A6A-4EF0-A250-633BCB3232D7}" type="sibTrans" cxnId="{EEDAEF2F-0105-4525-8D88-F824DF99F588}">
      <dgm:prSet/>
      <dgm:spPr/>
      <dgm:t>
        <a:bodyPr/>
        <a:lstStyle/>
        <a:p>
          <a:endParaRPr lang="en-US"/>
        </a:p>
      </dgm:t>
    </dgm:pt>
    <dgm:pt modelId="{93CF1404-DF50-4390-B058-5EB7A510B664}">
      <dgm:prSet/>
      <dgm:spPr/>
      <dgm:t>
        <a:bodyPr/>
        <a:lstStyle/>
        <a:p>
          <a:r>
            <a:rPr lang="it-IT" dirty="0"/>
            <a:t>L. 19 luglio 2019, n. 69</a:t>
          </a:r>
        </a:p>
        <a:p>
          <a:r>
            <a:rPr lang="it-IT" dirty="0"/>
            <a:t>Modifiche al codice penale, al codice di procedura penale e altre disposizioni in materia di tutela delle vittime di violenza domestica e di genere, denominata «Codice Rosso»</a:t>
          </a:r>
          <a:endParaRPr lang="en-US" dirty="0"/>
        </a:p>
      </dgm:t>
    </dgm:pt>
    <dgm:pt modelId="{792AD53C-5671-42A4-B030-E63610343C5A}" type="parTrans" cxnId="{8DEAF610-8621-4D6A-ADDF-34C17486A8DB}">
      <dgm:prSet/>
      <dgm:spPr/>
      <dgm:t>
        <a:bodyPr/>
        <a:lstStyle/>
        <a:p>
          <a:endParaRPr lang="en-US"/>
        </a:p>
      </dgm:t>
    </dgm:pt>
    <dgm:pt modelId="{1CB6EB55-119C-4948-AC5B-206C2D586217}" type="sibTrans" cxnId="{8DEAF610-8621-4D6A-ADDF-34C17486A8DB}">
      <dgm:prSet/>
      <dgm:spPr/>
      <dgm:t>
        <a:bodyPr/>
        <a:lstStyle/>
        <a:p>
          <a:endParaRPr lang="en-US"/>
        </a:p>
      </dgm:t>
    </dgm:pt>
    <dgm:pt modelId="{6B1135DC-1403-469F-950B-88784681E21B}" type="pres">
      <dgm:prSet presAssocID="{FC9BA026-80E1-4E41-B7B5-8CB93D96A78B}" presName="diagram" presStyleCnt="0">
        <dgm:presLayoutVars>
          <dgm:dir/>
          <dgm:resizeHandles val="exact"/>
        </dgm:presLayoutVars>
      </dgm:prSet>
      <dgm:spPr/>
    </dgm:pt>
    <dgm:pt modelId="{63AD4B52-3E4E-48FA-91E4-86AC544C6BC0}" type="pres">
      <dgm:prSet presAssocID="{922975D7-C22C-4FED-AA86-F5663294CE80}" presName="node" presStyleLbl="node1" presStyleIdx="0" presStyleCnt="5">
        <dgm:presLayoutVars>
          <dgm:bulletEnabled val="1"/>
        </dgm:presLayoutVars>
      </dgm:prSet>
      <dgm:spPr/>
    </dgm:pt>
    <dgm:pt modelId="{A6AC5AE0-B332-4DE7-B156-51B7C1D77194}" type="pres">
      <dgm:prSet presAssocID="{8C081EA7-2546-4AC4-9A07-47D3C9918FB4}" presName="sibTrans" presStyleCnt="0"/>
      <dgm:spPr/>
    </dgm:pt>
    <dgm:pt modelId="{74232DFB-7A5A-4148-B5B3-3ED0ABAC7E15}" type="pres">
      <dgm:prSet presAssocID="{422C1C27-9577-42A7-B567-11164DA09638}" presName="node" presStyleLbl="node1" presStyleIdx="1" presStyleCnt="5">
        <dgm:presLayoutVars>
          <dgm:bulletEnabled val="1"/>
        </dgm:presLayoutVars>
      </dgm:prSet>
      <dgm:spPr/>
    </dgm:pt>
    <dgm:pt modelId="{51C2BB35-3DED-41C0-8F49-917967E5788C}" type="pres">
      <dgm:prSet presAssocID="{7051497F-7705-453F-9FE3-89CCEF5A666F}" presName="sibTrans" presStyleCnt="0"/>
      <dgm:spPr/>
    </dgm:pt>
    <dgm:pt modelId="{45905293-603A-4E31-9E0C-AB8413E6DAC5}" type="pres">
      <dgm:prSet presAssocID="{00D76762-9F9C-43F1-ADE3-41B8F7034555}" presName="node" presStyleLbl="node1" presStyleIdx="2" presStyleCnt="5">
        <dgm:presLayoutVars>
          <dgm:bulletEnabled val="1"/>
        </dgm:presLayoutVars>
      </dgm:prSet>
      <dgm:spPr/>
    </dgm:pt>
    <dgm:pt modelId="{CBD13A03-0B87-45C1-B328-CB0A32601BBB}" type="pres">
      <dgm:prSet presAssocID="{9620D717-8B62-4978-9770-659A3AFE9DA4}" presName="sibTrans" presStyleCnt="0"/>
      <dgm:spPr/>
    </dgm:pt>
    <dgm:pt modelId="{F3C5D069-32C1-42D4-9D94-D28CE30EE4B1}" type="pres">
      <dgm:prSet presAssocID="{2F3C565F-3348-4684-A855-B22009F0FEDC}" presName="node" presStyleLbl="node1" presStyleIdx="3" presStyleCnt="5">
        <dgm:presLayoutVars>
          <dgm:bulletEnabled val="1"/>
        </dgm:presLayoutVars>
      </dgm:prSet>
      <dgm:spPr/>
    </dgm:pt>
    <dgm:pt modelId="{296B39C4-79F7-4EEC-B054-5B42B069DD98}" type="pres">
      <dgm:prSet presAssocID="{F8877162-7A6A-4EF0-A250-633BCB3232D7}" presName="sibTrans" presStyleCnt="0"/>
      <dgm:spPr/>
    </dgm:pt>
    <dgm:pt modelId="{64217517-41DE-4770-BC11-7508CEA2A532}" type="pres">
      <dgm:prSet presAssocID="{93CF1404-DF50-4390-B058-5EB7A510B664}" presName="node" presStyleLbl="node1" presStyleIdx="4" presStyleCnt="5">
        <dgm:presLayoutVars>
          <dgm:bulletEnabled val="1"/>
        </dgm:presLayoutVars>
      </dgm:prSet>
      <dgm:spPr/>
    </dgm:pt>
  </dgm:ptLst>
  <dgm:cxnLst>
    <dgm:cxn modelId="{8DEAF610-8621-4D6A-ADDF-34C17486A8DB}" srcId="{FC9BA026-80E1-4E41-B7B5-8CB93D96A78B}" destId="{93CF1404-DF50-4390-B058-5EB7A510B664}" srcOrd="4" destOrd="0" parTransId="{792AD53C-5671-42A4-B030-E63610343C5A}" sibTransId="{1CB6EB55-119C-4948-AC5B-206C2D586217}"/>
    <dgm:cxn modelId="{ADE04F15-433C-45E3-AD34-765F3C3B4687}" srcId="{FC9BA026-80E1-4E41-B7B5-8CB93D96A78B}" destId="{00D76762-9F9C-43F1-ADE3-41B8F7034555}" srcOrd="2" destOrd="0" parTransId="{B01317A8-A167-4794-BF1D-EB1B768968A1}" sibTransId="{9620D717-8B62-4978-9770-659A3AFE9DA4}"/>
    <dgm:cxn modelId="{EB00B91F-D2D5-4105-98B6-6A0F1DC9EFF8}" type="presOf" srcId="{422C1C27-9577-42A7-B567-11164DA09638}" destId="{74232DFB-7A5A-4148-B5B3-3ED0ABAC7E15}" srcOrd="0" destOrd="0" presId="urn:microsoft.com/office/officeart/2005/8/layout/default"/>
    <dgm:cxn modelId="{3EC00526-0CC0-43A2-9FF8-D67CD8DF7534}" type="presOf" srcId="{93CF1404-DF50-4390-B058-5EB7A510B664}" destId="{64217517-41DE-4770-BC11-7508CEA2A532}" srcOrd="0" destOrd="0" presId="urn:microsoft.com/office/officeart/2005/8/layout/default"/>
    <dgm:cxn modelId="{EEDAEF2F-0105-4525-8D88-F824DF99F588}" srcId="{FC9BA026-80E1-4E41-B7B5-8CB93D96A78B}" destId="{2F3C565F-3348-4684-A855-B22009F0FEDC}" srcOrd="3" destOrd="0" parTransId="{2A035F64-A480-435A-82C7-BC50161556FC}" sibTransId="{F8877162-7A6A-4EF0-A250-633BCB3232D7}"/>
    <dgm:cxn modelId="{E277FB32-8084-43F8-9A96-E46A46AF5B45}" type="presOf" srcId="{2F3C565F-3348-4684-A855-B22009F0FEDC}" destId="{F3C5D069-32C1-42D4-9D94-D28CE30EE4B1}" srcOrd="0" destOrd="0" presId="urn:microsoft.com/office/officeart/2005/8/layout/default"/>
    <dgm:cxn modelId="{186C7C45-794A-47F1-8D4C-D4823F9DE61E}" type="presOf" srcId="{922975D7-C22C-4FED-AA86-F5663294CE80}" destId="{63AD4B52-3E4E-48FA-91E4-86AC544C6BC0}" srcOrd="0" destOrd="0" presId="urn:microsoft.com/office/officeart/2005/8/layout/default"/>
    <dgm:cxn modelId="{9605C89F-3E88-4E38-BDAD-9A41168231C6}" srcId="{FC9BA026-80E1-4E41-B7B5-8CB93D96A78B}" destId="{422C1C27-9577-42A7-B567-11164DA09638}" srcOrd="1" destOrd="0" parTransId="{CC409D47-20C4-4A2F-B0EB-3DC1AABB9F46}" sibTransId="{7051497F-7705-453F-9FE3-89CCEF5A666F}"/>
    <dgm:cxn modelId="{0C52F8B3-4516-4EF6-A00C-07932ACB9FF4}" type="presOf" srcId="{00D76762-9F9C-43F1-ADE3-41B8F7034555}" destId="{45905293-603A-4E31-9E0C-AB8413E6DAC5}" srcOrd="0" destOrd="0" presId="urn:microsoft.com/office/officeart/2005/8/layout/default"/>
    <dgm:cxn modelId="{A411CEE5-1F43-4739-A8E1-7E30ED0B5D88}" srcId="{FC9BA026-80E1-4E41-B7B5-8CB93D96A78B}" destId="{922975D7-C22C-4FED-AA86-F5663294CE80}" srcOrd="0" destOrd="0" parTransId="{35B2866C-D26E-4C63-9FCB-524BA74A598B}" sibTransId="{8C081EA7-2546-4AC4-9A07-47D3C9918FB4}"/>
    <dgm:cxn modelId="{D596CCE9-86A0-49DA-BDAA-5960FEA41FDE}" type="presOf" srcId="{FC9BA026-80E1-4E41-B7B5-8CB93D96A78B}" destId="{6B1135DC-1403-469F-950B-88784681E21B}" srcOrd="0" destOrd="0" presId="urn:microsoft.com/office/officeart/2005/8/layout/default"/>
    <dgm:cxn modelId="{92C5D90A-3CB9-454A-A6FF-9B7220ED1237}" type="presParOf" srcId="{6B1135DC-1403-469F-950B-88784681E21B}" destId="{63AD4B52-3E4E-48FA-91E4-86AC544C6BC0}" srcOrd="0" destOrd="0" presId="urn:microsoft.com/office/officeart/2005/8/layout/default"/>
    <dgm:cxn modelId="{00F4D6CD-6387-4FEC-B4BD-C8B3BD817AD4}" type="presParOf" srcId="{6B1135DC-1403-469F-950B-88784681E21B}" destId="{A6AC5AE0-B332-4DE7-B156-51B7C1D77194}" srcOrd="1" destOrd="0" presId="urn:microsoft.com/office/officeart/2005/8/layout/default"/>
    <dgm:cxn modelId="{D4918300-BD06-4BDE-A3F8-1BAF43D5C36E}" type="presParOf" srcId="{6B1135DC-1403-469F-950B-88784681E21B}" destId="{74232DFB-7A5A-4148-B5B3-3ED0ABAC7E15}" srcOrd="2" destOrd="0" presId="urn:microsoft.com/office/officeart/2005/8/layout/default"/>
    <dgm:cxn modelId="{ACAF1090-C890-4C8E-BD52-E8CF72B875F7}" type="presParOf" srcId="{6B1135DC-1403-469F-950B-88784681E21B}" destId="{51C2BB35-3DED-41C0-8F49-917967E5788C}" srcOrd="3" destOrd="0" presId="urn:microsoft.com/office/officeart/2005/8/layout/default"/>
    <dgm:cxn modelId="{51176949-E131-4CB7-8951-03FBBA8A0E15}" type="presParOf" srcId="{6B1135DC-1403-469F-950B-88784681E21B}" destId="{45905293-603A-4E31-9E0C-AB8413E6DAC5}" srcOrd="4" destOrd="0" presId="urn:microsoft.com/office/officeart/2005/8/layout/default"/>
    <dgm:cxn modelId="{9BE0D50B-7B28-4722-A058-C4C1C54F7C49}" type="presParOf" srcId="{6B1135DC-1403-469F-950B-88784681E21B}" destId="{CBD13A03-0B87-45C1-B328-CB0A32601BBB}" srcOrd="5" destOrd="0" presId="urn:microsoft.com/office/officeart/2005/8/layout/default"/>
    <dgm:cxn modelId="{5DA669D4-63A1-46C0-A883-8A6C86AC0ED8}" type="presParOf" srcId="{6B1135DC-1403-469F-950B-88784681E21B}" destId="{F3C5D069-32C1-42D4-9D94-D28CE30EE4B1}" srcOrd="6" destOrd="0" presId="urn:microsoft.com/office/officeart/2005/8/layout/default"/>
    <dgm:cxn modelId="{D8EFA6D6-3EC9-4391-8D14-9B5C243231E6}" type="presParOf" srcId="{6B1135DC-1403-469F-950B-88784681E21B}" destId="{296B39C4-79F7-4EEC-B054-5B42B069DD98}" srcOrd="7" destOrd="0" presId="urn:microsoft.com/office/officeart/2005/8/layout/default"/>
    <dgm:cxn modelId="{FAFC9F1D-A60B-4D6A-B7D0-4B3A47FF4DCD}" type="presParOf" srcId="{6B1135DC-1403-469F-950B-88784681E21B}" destId="{64217517-41DE-4770-BC11-7508CEA2A53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589594-A992-4C7D-8DD3-F383737E19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714CC76-DFC7-4178-9029-8516B7981259}">
      <dgm:prSet/>
      <dgm:spPr/>
      <dgm:t>
        <a:bodyPr/>
        <a:lstStyle/>
        <a:p>
          <a:pPr algn="ctr"/>
          <a:r>
            <a:rPr lang="it-IT" b="1" dirty="0"/>
            <a:t>Atti sessuali con minorenne – art. 609quater c.p.</a:t>
          </a:r>
          <a:endParaRPr lang="en-US" b="1" dirty="0"/>
        </a:p>
      </dgm:t>
    </dgm:pt>
    <dgm:pt modelId="{71790BF9-7A01-4B77-8277-7CE093F246ED}" type="parTrans" cxnId="{4C0AA3A8-98A1-4804-920C-841C97A8069B}">
      <dgm:prSet/>
      <dgm:spPr/>
      <dgm:t>
        <a:bodyPr/>
        <a:lstStyle/>
        <a:p>
          <a:endParaRPr lang="en-US"/>
        </a:p>
      </dgm:t>
    </dgm:pt>
    <dgm:pt modelId="{CFDC917E-4895-4A0F-A393-622D66BA4B38}" type="sibTrans" cxnId="{4C0AA3A8-98A1-4804-920C-841C97A8069B}">
      <dgm:prSet/>
      <dgm:spPr/>
      <dgm:t>
        <a:bodyPr/>
        <a:lstStyle/>
        <a:p>
          <a:endParaRPr lang="en-US"/>
        </a:p>
      </dgm:t>
    </dgm:pt>
    <dgm:pt modelId="{0F624F9F-10D7-4AF3-BAF4-1BA0F881CDD5}">
      <dgm:prSet/>
      <dgm:spPr/>
      <dgm:t>
        <a:bodyPr/>
        <a:lstStyle/>
        <a:p>
          <a:r>
            <a:rPr lang="it-IT" dirty="0"/>
            <a:t>Compimento di atti sessuali con un minore, anche in assenza di contatto fisico</a:t>
          </a:r>
          <a:endParaRPr lang="en-US" dirty="0"/>
        </a:p>
      </dgm:t>
    </dgm:pt>
    <dgm:pt modelId="{454EAAC7-334A-4425-AFE8-E2D892181D02}" type="parTrans" cxnId="{40F19AD6-96B6-41C1-BE4F-B5F3563231F8}">
      <dgm:prSet/>
      <dgm:spPr/>
      <dgm:t>
        <a:bodyPr/>
        <a:lstStyle/>
        <a:p>
          <a:endParaRPr lang="en-US"/>
        </a:p>
      </dgm:t>
    </dgm:pt>
    <dgm:pt modelId="{A53B3D52-8141-433D-91D0-48B1EF7988C6}" type="sibTrans" cxnId="{40F19AD6-96B6-41C1-BE4F-B5F3563231F8}">
      <dgm:prSet/>
      <dgm:spPr/>
      <dgm:t>
        <a:bodyPr/>
        <a:lstStyle/>
        <a:p>
          <a:endParaRPr lang="en-US"/>
        </a:p>
      </dgm:t>
    </dgm:pt>
    <dgm:pt modelId="{66AA87E9-F262-4A35-B555-B0DFD514BF19}">
      <dgm:prSet/>
      <dgm:spPr/>
      <dgm:t>
        <a:bodyPr/>
        <a:lstStyle/>
        <a:p>
          <a:r>
            <a:rPr lang="it-IT" dirty="0"/>
            <a:t>Il consenso del minore è considerato sempre viziato dalla condizione di inferiorità determinata dall’età, salvo attenuazione in casi particolari.</a:t>
          </a:r>
          <a:endParaRPr lang="en-US" dirty="0"/>
        </a:p>
      </dgm:t>
    </dgm:pt>
    <dgm:pt modelId="{431C40D1-5225-4CA7-A156-1C4803340191}" type="parTrans" cxnId="{B722A73E-2088-457D-9B67-FB1B0DA46653}">
      <dgm:prSet/>
      <dgm:spPr/>
      <dgm:t>
        <a:bodyPr/>
        <a:lstStyle/>
        <a:p>
          <a:endParaRPr lang="en-US"/>
        </a:p>
      </dgm:t>
    </dgm:pt>
    <dgm:pt modelId="{7F0713E1-919F-4F08-BA33-63B1D96D08A9}" type="sibTrans" cxnId="{B722A73E-2088-457D-9B67-FB1B0DA46653}">
      <dgm:prSet/>
      <dgm:spPr/>
      <dgm:t>
        <a:bodyPr/>
        <a:lstStyle/>
        <a:p>
          <a:endParaRPr lang="en-US"/>
        </a:p>
      </dgm:t>
    </dgm:pt>
    <dgm:pt modelId="{7C800D18-2BAD-4873-8E97-294215A0A8A3}">
      <dgm:prSet/>
      <dgm:spPr/>
      <dgm:t>
        <a:bodyPr/>
        <a:lstStyle/>
        <a:p>
          <a:pPr algn="ctr"/>
          <a:r>
            <a:rPr lang="it-IT" b="1" dirty="0"/>
            <a:t>Art. 609sexies c.p.</a:t>
          </a:r>
          <a:endParaRPr lang="en-US" b="1" dirty="0"/>
        </a:p>
      </dgm:t>
    </dgm:pt>
    <dgm:pt modelId="{D525CFA4-6A2E-4FC5-B61E-75F74F1752D4}" type="parTrans" cxnId="{F97809DD-1050-4E8E-8900-62C37ADC1071}">
      <dgm:prSet/>
      <dgm:spPr/>
      <dgm:t>
        <a:bodyPr/>
        <a:lstStyle/>
        <a:p>
          <a:endParaRPr lang="en-US"/>
        </a:p>
      </dgm:t>
    </dgm:pt>
    <dgm:pt modelId="{33D855F7-AE8E-436C-9941-F57973F61CF7}" type="sibTrans" cxnId="{F97809DD-1050-4E8E-8900-62C37ADC1071}">
      <dgm:prSet/>
      <dgm:spPr/>
      <dgm:t>
        <a:bodyPr/>
        <a:lstStyle/>
        <a:p>
          <a:endParaRPr lang="en-US"/>
        </a:p>
      </dgm:t>
    </dgm:pt>
    <dgm:pt modelId="{C503E9D2-53A8-4990-8AE1-05C01E41E943}">
      <dgm:prSet/>
      <dgm:spPr/>
      <dgm:t>
        <a:bodyPr/>
        <a:lstStyle/>
        <a:p>
          <a:r>
            <a:rPr lang="it-IT" dirty="0"/>
            <a:t>L’ignoranza dell’età è oggi considerata irrilevante, salvo la sua inevitabilità. </a:t>
          </a:r>
          <a:endParaRPr lang="en-US" dirty="0"/>
        </a:p>
      </dgm:t>
    </dgm:pt>
    <dgm:pt modelId="{BCAC6B11-B084-4BB2-8C7F-B28E04F52D70}" type="parTrans" cxnId="{C4B89B68-B2AF-4C0D-92AB-509BB3F05AAF}">
      <dgm:prSet/>
      <dgm:spPr/>
      <dgm:t>
        <a:bodyPr/>
        <a:lstStyle/>
        <a:p>
          <a:endParaRPr lang="en-US"/>
        </a:p>
      </dgm:t>
    </dgm:pt>
    <dgm:pt modelId="{E64370EE-0504-46D2-A7C9-947A30451B8F}" type="sibTrans" cxnId="{C4B89B68-B2AF-4C0D-92AB-509BB3F05AAF}">
      <dgm:prSet/>
      <dgm:spPr/>
      <dgm:t>
        <a:bodyPr/>
        <a:lstStyle/>
        <a:p>
          <a:endParaRPr lang="en-US"/>
        </a:p>
      </dgm:t>
    </dgm:pt>
    <dgm:pt modelId="{E1FDF6B0-5FBA-449D-A29D-DD773A147CCA}">
      <dgm:prSet/>
      <dgm:spPr/>
      <dgm:t>
        <a:bodyPr/>
        <a:lstStyle/>
        <a:p>
          <a:pPr algn="ctr"/>
          <a:r>
            <a:rPr lang="it-IT" b="1" dirty="0"/>
            <a:t>Art. 609bis c.p. </a:t>
          </a:r>
          <a:endParaRPr lang="en-US" b="1" dirty="0"/>
        </a:p>
      </dgm:t>
    </dgm:pt>
    <dgm:pt modelId="{C26636F5-2C78-4683-9794-FDA749F4681F}" type="parTrans" cxnId="{9B01DCD7-F257-4992-AAC1-A680476D323F}">
      <dgm:prSet/>
      <dgm:spPr/>
      <dgm:t>
        <a:bodyPr/>
        <a:lstStyle/>
        <a:p>
          <a:endParaRPr lang="en-US"/>
        </a:p>
      </dgm:t>
    </dgm:pt>
    <dgm:pt modelId="{AFF3D84D-B563-4AB3-B10F-2A724A980A20}" type="sibTrans" cxnId="{9B01DCD7-F257-4992-AAC1-A680476D323F}">
      <dgm:prSet/>
      <dgm:spPr/>
      <dgm:t>
        <a:bodyPr/>
        <a:lstStyle/>
        <a:p>
          <a:endParaRPr lang="en-US"/>
        </a:p>
      </dgm:t>
    </dgm:pt>
    <dgm:pt modelId="{0326DA6F-5477-4C92-AFC7-33736D3E0C76}">
      <dgm:prSet/>
      <dgm:spPr/>
      <dgm:t>
        <a:bodyPr/>
        <a:lstStyle/>
        <a:p>
          <a:r>
            <a:rPr lang="it-IT" dirty="0"/>
            <a:t>Attenuazione della pena nei casi in cui la compromissione della sfera sessuale della vittima appaia non grave,.</a:t>
          </a:r>
          <a:endParaRPr lang="en-US" dirty="0"/>
        </a:p>
      </dgm:t>
    </dgm:pt>
    <dgm:pt modelId="{D98CB20B-179B-47C1-8B4C-663F204A90EF}" type="parTrans" cxnId="{B6A4D927-D664-4ED8-B0E1-9EB083DFF3D5}">
      <dgm:prSet/>
      <dgm:spPr/>
      <dgm:t>
        <a:bodyPr/>
        <a:lstStyle/>
        <a:p>
          <a:endParaRPr lang="en-US"/>
        </a:p>
      </dgm:t>
    </dgm:pt>
    <dgm:pt modelId="{D98AFBB1-22E0-470F-A11D-D8027E4B63F4}" type="sibTrans" cxnId="{B6A4D927-D664-4ED8-B0E1-9EB083DFF3D5}">
      <dgm:prSet/>
      <dgm:spPr/>
      <dgm:t>
        <a:bodyPr/>
        <a:lstStyle/>
        <a:p>
          <a:endParaRPr lang="en-US"/>
        </a:p>
      </dgm:t>
    </dgm:pt>
    <dgm:pt modelId="{0395127F-B095-4B99-8DD6-ACA309A224A7}">
      <dgm:prSet/>
      <dgm:spPr/>
      <dgm:t>
        <a:bodyPr/>
        <a:lstStyle/>
        <a:p>
          <a:r>
            <a:rPr lang="it-IT" dirty="0"/>
            <a:t>(Si tratta di una previsione criticata per l’ampio margine di discrezionalità lasciato al giudice, seppur temperato da una serie di indici emersi nel tempo dalla giurisprudenza di legittimità)</a:t>
          </a:r>
          <a:endParaRPr lang="en-US" dirty="0"/>
        </a:p>
      </dgm:t>
    </dgm:pt>
    <dgm:pt modelId="{A1ADCFD7-F791-4595-85B8-1D66DE9C2F10}" type="parTrans" cxnId="{7774CAE3-E26C-4F86-8DA8-05DECBC7A863}">
      <dgm:prSet/>
      <dgm:spPr/>
      <dgm:t>
        <a:bodyPr/>
        <a:lstStyle/>
        <a:p>
          <a:endParaRPr lang="en-US"/>
        </a:p>
      </dgm:t>
    </dgm:pt>
    <dgm:pt modelId="{8DABED99-87A7-4388-8502-A2EFF2B29B2A}" type="sibTrans" cxnId="{7774CAE3-E26C-4F86-8DA8-05DECBC7A863}">
      <dgm:prSet/>
      <dgm:spPr/>
      <dgm:t>
        <a:bodyPr/>
        <a:lstStyle/>
        <a:p>
          <a:endParaRPr lang="en-US"/>
        </a:p>
      </dgm:t>
    </dgm:pt>
    <dgm:pt modelId="{BB962B79-62FF-4987-82E1-8B5E9DA65747}" type="pres">
      <dgm:prSet presAssocID="{DD589594-A992-4C7D-8DD3-F383737E1950}" presName="linear" presStyleCnt="0">
        <dgm:presLayoutVars>
          <dgm:animLvl val="lvl"/>
          <dgm:resizeHandles val="exact"/>
        </dgm:presLayoutVars>
      </dgm:prSet>
      <dgm:spPr/>
    </dgm:pt>
    <dgm:pt modelId="{79679EDB-DB76-4218-8666-896D1B30AA07}" type="pres">
      <dgm:prSet presAssocID="{3714CC76-DFC7-4178-9029-8516B7981259}" presName="parentText" presStyleLbl="node1" presStyleIdx="0" presStyleCnt="8">
        <dgm:presLayoutVars>
          <dgm:chMax val="0"/>
          <dgm:bulletEnabled val="1"/>
        </dgm:presLayoutVars>
      </dgm:prSet>
      <dgm:spPr/>
    </dgm:pt>
    <dgm:pt modelId="{2E4CDE3D-875D-43A1-8336-DCF6DFB603A9}" type="pres">
      <dgm:prSet presAssocID="{CFDC917E-4895-4A0F-A393-622D66BA4B38}" presName="spacer" presStyleCnt="0"/>
      <dgm:spPr/>
    </dgm:pt>
    <dgm:pt modelId="{7166B3BB-4198-4664-A7E9-BEB197965165}" type="pres">
      <dgm:prSet presAssocID="{0F624F9F-10D7-4AF3-BAF4-1BA0F881CDD5}" presName="parentText" presStyleLbl="node1" presStyleIdx="1" presStyleCnt="8">
        <dgm:presLayoutVars>
          <dgm:chMax val="0"/>
          <dgm:bulletEnabled val="1"/>
        </dgm:presLayoutVars>
      </dgm:prSet>
      <dgm:spPr/>
    </dgm:pt>
    <dgm:pt modelId="{2C055A62-DB0B-4534-80D8-48D865AED752}" type="pres">
      <dgm:prSet presAssocID="{A53B3D52-8141-433D-91D0-48B1EF7988C6}" presName="spacer" presStyleCnt="0"/>
      <dgm:spPr/>
    </dgm:pt>
    <dgm:pt modelId="{CE2BD014-8747-4647-827B-3E6C926AF75E}" type="pres">
      <dgm:prSet presAssocID="{66AA87E9-F262-4A35-B555-B0DFD514BF19}" presName="parentText" presStyleLbl="node1" presStyleIdx="2" presStyleCnt="8">
        <dgm:presLayoutVars>
          <dgm:chMax val="0"/>
          <dgm:bulletEnabled val="1"/>
        </dgm:presLayoutVars>
      </dgm:prSet>
      <dgm:spPr/>
    </dgm:pt>
    <dgm:pt modelId="{6AD1E7E3-7F46-4178-91B9-8FCE47CEF27D}" type="pres">
      <dgm:prSet presAssocID="{7F0713E1-919F-4F08-BA33-63B1D96D08A9}" presName="spacer" presStyleCnt="0"/>
      <dgm:spPr/>
    </dgm:pt>
    <dgm:pt modelId="{549F7171-9D8E-430B-80A3-8095E0000A4E}" type="pres">
      <dgm:prSet presAssocID="{7C800D18-2BAD-4873-8E97-294215A0A8A3}" presName="parentText" presStyleLbl="node1" presStyleIdx="3" presStyleCnt="8" custLinFactY="65053" custLinFactNeighborX="-123" custLinFactNeighborY="100000">
        <dgm:presLayoutVars>
          <dgm:chMax val="0"/>
          <dgm:bulletEnabled val="1"/>
        </dgm:presLayoutVars>
      </dgm:prSet>
      <dgm:spPr/>
    </dgm:pt>
    <dgm:pt modelId="{3C887D25-12B3-4FCD-8EDC-A0185939EECE}" type="pres">
      <dgm:prSet presAssocID="{33D855F7-AE8E-436C-9941-F57973F61CF7}" presName="spacer" presStyleCnt="0"/>
      <dgm:spPr/>
    </dgm:pt>
    <dgm:pt modelId="{5F465259-D428-462E-A6D1-767D1C859811}" type="pres">
      <dgm:prSet presAssocID="{C503E9D2-53A8-4990-8AE1-05C01E41E943}" presName="parentText" presStyleLbl="node1" presStyleIdx="4" presStyleCnt="8" custLinFactY="70489" custLinFactNeighborY="100000">
        <dgm:presLayoutVars>
          <dgm:chMax val="0"/>
          <dgm:bulletEnabled val="1"/>
        </dgm:presLayoutVars>
      </dgm:prSet>
      <dgm:spPr/>
    </dgm:pt>
    <dgm:pt modelId="{A4CBDF54-0984-436A-820B-6A27691C7F8E}" type="pres">
      <dgm:prSet presAssocID="{E64370EE-0504-46D2-A7C9-947A30451B8F}" presName="spacer" presStyleCnt="0"/>
      <dgm:spPr/>
    </dgm:pt>
    <dgm:pt modelId="{16F050B5-7EC2-4619-AA82-246FD50B1390}" type="pres">
      <dgm:prSet presAssocID="{E1FDF6B0-5FBA-449D-A29D-DD773A147CCA}" presName="parentText" presStyleLbl="node1" presStyleIdx="5" presStyleCnt="8" custLinFactY="113797" custLinFactNeighborY="200000">
        <dgm:presLayoutVars>
          <dgm:chMax val="0"/>
          <dgm:bulletEnabled val="1"/>
        </dgm:presLayoutVars>
      </dgm:prSet>
      <dgm:spPr/>
    </dgm:pt>
    <dgm:pt modelId="{A6F3C335-7609-4318-85D1-EADF9307280A}" type="pres">
      <dgm:prSet presAssocID="{AFF3D84D-B563-4AB3-B10F-2A724A980A20}" presName="spacer" presStyleCnt="0"/>
      <dgm:spPr/>
    </dgm:pt>
    <dgm:pt modelId="{AABA8CA0-C901-4A2D-B7F4-8D7479CFDD07}" type="pres">
      <dgm:prSet presAssocID="{0326DA6F-5477-4C92-AFC7-33736D3E0C76}" presName="parentText" presStyleLbl="node1" presStyleIdx="6" presStyleCnt="8" custLinFactY="119234" custLinFactNeighborX="247" custLinFactNeighborY="200000">
        <dgm:presLayoutVars>
          <dgm:chMax val="0"/>
          <dgm:bulletEnabled val="1"/>
        </dgm:presLayoutVars>
      </dgm:prSet>
      <dgm:spPr/>
    </dgm:pt>
    <dgm:pt modelId="{22FA5329-A7A6-445C-AC2A-D85974736AAE}" type="pres">
      <dgm:prSet presAssocID="{D98AFBB1-22E0-470F-A11D-D8027E4B63F4}" presName="spacer" presStyleCnt="0"/>
      <dgm:spPr/>
    </dgm:pt>
    <dgm:pt modelId="{4A9CA652-ECBD-4620-A033-F47F4100DFC8}" type="pres">
      <dgm:prSet presAssocID="{0395127F-B095-4B99-8DD6-ACA309A224A7}" presName="parentText" presStyleLbl="node1" presStyleIdx="7" presStyleCnt="8" custLinFactY="125480" custLinFactNeighborX="125" custLinFactNeighborY="200000">
        <dgm:presLayoutVars>
          <dgm:chMax val="0"/>
          <dgm:bulletEnabled val="1"/>
        </dgm:presLayoutVars>
      </dgm:prSet>
      <dgm:spPr/>
    </dgm:pt>
  </dgm:ptLst>
  <dgm:cxnLst>
    <dgm:cxn modelId="{269BE517-774E-4BC3-A565-DB0F626848B9}" type="presOf" srcId="{E1FDF6B0-5FBA-449D-A29D-DD773A147CCA}" destId="{16F050B5-7EC2-4619-AA82-246FD50B1390}" srcOrd="0" destOrd="0" presId="urn:microsoft.com/office/officeart/2005/8/layout/vList2"/>
    <dgm:cxn modelId="{497CD319-9439-4DF7-917B-6AF8B4357C77}" type="presOf" srcId="{7C800D18-2BAD-4873-8E97-294215A0A8A3}" destId="{549F7171-9D8E-430B-80A3-8095E0000A4E}" srcOrd="0" destOrd="0" presId="urn:microsoft.com/office/officeart/2005/8/layout/vList2"/>
    <dgm:cxn modelId="{B6A4D927-D664-4ED8-B0E1-9EB083DFF3D5}" srcId="{DD589594-A992-4C7D-8DD3-F383737E1950}" destId="{0326DA6F-5477-4C92-AFC7-33736D3E0C76}" srcOrd="6" destOrd="0" parTransId="{D98CB20B-179B-47C1-8B4C-663F204A90EF}" sibTransId="{D98AFBB1-22E0-470F-A11D-D8027E4B63F4}"/>
    <dgm:cxn modelId="{B722A73E-2088-457D-9B67-FB1B0DA46653}" srcId="{DD589594-A992-4C7D-8DD3-F383737E1950}" destId="{66AA87E9-F262-4A35-B555-B0DFD514BF19}" srcOrd="2" destOrd="0" parTransId="{431C40D1-5225-4CA7-A156-1C4803340191}" sibTransId="{7F0713E1-919F-4F08-BA33-63B1D96D08A9}"/>
    <dgm:cxn modelId="{BA416E5B-E33E-439C-89AD-6E858105735F}" type="presOf" srcId="{3714CC76-DFC7-4178-9029-8516B7981259}" destId="{79679EDB-DB76-4218-8666-896D1B30AA07}" srcOrd="0" destOrd="0" presId="urn:microsoft.com/office/officeart/2005/8/layout/vList2"/>
    <dgm:cxn modelId="{C4B89B68-B2AF-4C0D-92AB-509BB3F05AAF}" srcId="{DD589594-A992-4C7D-8DD3-F383737E1950}" destId="{C503E9D2-53A8-4990-8AE1-05C01E41E943}" srcOrd="4" destOrd="0" parTransId="{BCAC6B11-B084-4BB2-8C7F-B28E04F52D70}" sibTransId="{E64370EE-0504-46D2-A7C9-947A30451B8F}"/>
    <dgm:cxn modelId="{22B3464A-599F-4BF5-86A1-A46063F7F46C}" type="presOf" srcId="{0326DA6F-5477-4C92-AFC7-33736D3E0C76}" destId="{AABA8CA0-C901-4A2D-B7F4-8D7479CFDD07}" srcOrd="0" destOrd="0" presId="urn:microsoft.com/office/officeart/2005/8/layout/vList2"/>
    <dgm:cxn modelId="{4FA6A06B-0F87-4B35-B2C6-0759F6A81CF6}" type="presOf" srcId="{0395127F-B095-4B99-8DD6-ACA309A224A7}" destId="{4A9CA652-ECBD-4620-A033-F47F4100DFC8}" srcOrd="0" destOrd="0" presId="urn:microsoft.com/office/officeart/2005/8/layout/vList2"/>
    <dgm:cxn modelId="{3631D94F-F917-4410-8071-AD8E94F7BDFE}" type="presOf" srcId="{0F624F9F-10D7-4AF3-BAF4-1BA0F881CDD5}" destId="{7166B3BB-4198-4664-A7E9-BEB197965165}" srcOrd="0" destOrd="0" presId="urn:microsoft.com/office/officeart/2005/8/layout/vList2"/>
    <dgm:cxn modelId="{4C0AA3A8-98A1-4804-920C-841C97A8069B}" srcId="{DD589594-A992-4C7D-8DD3-F383737E1950}" destId="{3714CC76-DFC7-4178-9029-8516B7981259}" srcOrd="0" destOrd="0" parTransId="{71790BF9-7A01-4B77-8277-7CE093F246ED}" sibTransId="{CFDC917E-4895-4A0F-A393-622D66BA4B38}"/>
    <dgm:cxn modelId="{DBD67EB4-B1C3-4DB0-872C-B4A49EFA0F43}" type="presOf" srcId="{DD589594-A992-4C7D-8DD3-F383737E1950}" destId="{BB962B79-62FF-4987-82E1-8B5E9DA65747}" srcOrd="0" destOrd="0" presId="urn:microsoft.com/office/officeart/2005/8/layout/vList2"/>
    <dgm:cxn modelId="{40F19AD6-96B6-41C1-BE4F-B5F3563231F8}" srcId="{DD589594-A992-4C7D-8DD3-F383737E1950}" destId="{0F624F9F-10D7-4AF3-BAF4-1BA0F881CDD5}" srcOrd="1" destOrd="0" parTransId="{454EAAC7-334A-4425-AFE8-E2D892181D02}" sibTransId="{A53B3D52-8141-433D-91D0-48B1EF7988C6}"/>
    <dgm:cxn modelId="{9B01DCD7-F257-4992-AAC1-A680476D323F}" srcId="{DD589594-A992-4C7D-8DD3-F383737E1950}" destId="{E1FDF6B0-5FBA-449D-A29D-DD773A147CCA}" srcOrd="5" destOrd="0" parTransId="{C26636F5-2C78-4683-9794-FDA749F4681F}" sibTransId="{AFF3D84D-B563-4AB3-B10F-2A724A980A20}"/>
    <dgm:cxn modelId="{F97809DD-1050-4E8E-8900-62C37ADC1071}" srcId="{DD589594-A992-4C7D-8DD3-F383737E1950}" destId="{7C800D18-2BAD-4873-8E97-294215A0A8A3}" srcOrd="3" destOrd="0" parTransId="{D525CFA4-6A2E-4FC5-B61E-75F74F1752D4}" sibTransId="{33D855F7-AE8E-436C-9941-F57973F61CF7}"/>
    <dgm:cxn modelId="{7774CAE3-E26C-4F86-8DA8-05DECBC7A863}" srcId="{DD589594-A992-4C7D-8DD3-F383737E1950}" destId="{0395127F-B095-4B99-8DD6-ACA309A224A7}" srcOrd="7" destOrd="0" parTransId="{A1ADCFD7-F791-4595-85B8-1D66DE9C2F10}" sibTransId="{8DABED99-87A7-4388-8502-A2EFF2B29B2A}"/>
    <dgm:cxn modelId="{7576E6F0-EB7D-4F06-AD5A-846A538A965A}" type="presOf" srcId="{C503E9D2-53A8-4990-8AE1-05C01E41E943}" destId="{5F465259-D428-462E-A6D1-767D1C859811}" srcOrd="0" destOrd="0" presId="urn:microsoft.com/office/officeart/2005/8/layout/vList2"/>
    <dgm:cxn modelId="{C6A02DF1-9719-4BCF-B100-9CA4853CB9FC}" type="presOf" srcId="{66AA87E9-F262-4A35-B555-B0DFD514BF19}" destId="{CE2BD014-8747-4647-827B-3E6C926AF75E}" srcOrd="0" destOrd="0" presId="urn:microsoft.com/office/officeart/2005/8/layout/vList2"/>
    <dgm:cxn modelId="{DC36F545-D4FD-4319-9F84-6AE49A382DD5}" type="presParOf" srcId="{BB962B79-62FF-4987-82E1-8B5E9DA65747}" destId="{79679EDB-DB76-4218-8666-896D1B30AA07}" srcOrd="0" destOrd="0" presId="urn:microsoft.com/office/officeart/2005/8/layout/vList2"/>
    <dgm:cxn modelId="{24CEEBD9-18C0-4C7F-B84B-864106A746E9}" type="presParOf" srcId="{BB962B79-62FF-4987-82E1-8B5E9DA65747}" destId="{2E4CDE3D-875D-43A1-8336-DCF6DFB603A9}" srcOrd="1" destOrd="0" presId="urn:microsoft.com/office/officeart/2005/8/layout/vList2"/>
    <dgm:cxn modelId="{AB53A8EB-C2C6-4FA2-8B12-BFE587946B4E}" type="presParOf" srcId="{BB962B79-62FF-4987-82E1-8B5E9DA65747}" destId="{7166B3BB-4198-4664-A7E9-BEB197965165}" srcOrd="2" destOrd="0" presId="urn:microsoft.com/office/officeart/2005/8/layout/vList2"/>
    <dgm:cxn modelId="{4385509F-E61D-41E0-9CF4-D80DAC8022D4}" type="presParOf" srcId="{BB962B79-62FF-4987-82E1-8B5E9DA65747}" destId="{2C055A62-DB0B-4534-80D8-48D865AED752}" srcOrd="3" destOrd="0" presId="urn:microsoft.com/office/officeart/2005/8/layout/vList2"/>
    <dgm:cxn modelId="{63F84B50-B729-4679-B000-C386F1BD9D3F}" type="presParOf" srcId="{BB962B79-62FF-4987-82E1-8B5E9DA65747}" destId="{CE2BD014-8747-4647-827B-3E6C926AF75E}" srcOrd="4" destOrd="0" presId="urn:microsoft.com/office/officeart/2005/8/layout/vList2"/>
    <dgm:cxn modelId="{2A352968-314B-424F-BE8B-333E0F3FF63F}" type="presParOf" srcId="{BB962B79-62FF-4987-82E1-8B5E9DA65747}" destId="{6AD1E7E3-7F46-4178-91B9-8FCE47CEF27D}" srcOrd="5" destOrd="0" presId="urn:microsoft.com/office/officeart/2005/8/layout/vList2"/>
    <dgm:cxn modelId="{4768B6E5-FA10-467E-B479-6E96DF451DB7}" type="presParOf" srcId="{BB962B79-62FF-4987-82E1-8B5E9DA65747}" destId="{549F7171-9D8E-430B-80A3-8095E0000A4E}" srcOrd="6" destOrd="0" presId="urn:microsoft.com/office/officeart/2005/8/layout/vList2"/>
    <dgm:cxn modelId="{EE7608A3-A7DA-4D1F-8696-64E6157186E3}" type="presParOf" srcId="{BB962B79-62FF-4987-82E1-8B5E9DA65747}" destId="{3C887D25-12B3-4FCD-8EDC-A0185939EECE}" srcOrd="7" destOrd="0" presId="urn:microsoft.com/office/officeart/2005/8/layout/vList2"/>
    <dgm:cxn modelId="{DD8CFA86-453D-4033-A665-DA7374D0FDF3}" type="presParOf" srcId="{BB962B79-62FF-4987-82E1-8B5E9DA65747}" destId="{5F465259-D428-462E-A6D1-767D1C859811}" srcOrd="8" destOrd="0" presId="urn:microsoft.com/office/officeart/2005/8/layout/vList2"/>
    <dgm:cxn modelId="{E055E8F8-A042-4317-8B38-77966218F103}" type="presParOf" srcId="{BB962B79-62FF-4987-82E1-8B5E9DA65747}" destId="{A4CBDF54-0984-436A-820B-6A27691C7F8E}" srcOrd="9" destOrd="0" presId="urn:microsoft.com/office/officeart/2005/8/layout/vList2"/>
    <dgm:cxn modelId="{DB578A24-1D37-48CC-BA52-04FB8B7836E0}" type="presParOf" srcId="{BB962B79-62FF-4987-82E1-8B5E9DA65747}" destId="{16F050B5-7EC2-4619-AA82-246FD50B1390}" srcOrd="10" destOrd="0" presId="urn:microsoft.com/office/officeart/2005/8/layout/vList2"/>
    <dgm:cxn modelId="{EE186B2B-7792-45E2-A4CF-75DDD5CB635B}" type="presParOf" srcId="{BB962B79-62FF-4987-82E1-8B5E9DA65747}" destId="{A6F3C335-7609-4318-85D1-EADF9307280A}" srcOrd="11" destOrd="0" presId="urn:microsoft.com/office/officeart/2005/8/layout/vList2"/>
    <dgm:cxn modelId="{CA9ADE40-4C91-4EAF-A3E8-9F3784FA66BF}" type="presParOf" srcId="{BB962B79-62FF-4987-82E1-8B5E9DA65747}" destId="{AABA8CA0-C901-4A2D-B7F4-8D7479CFDD07}" srcOrd="12" destOrd="0" presId="urn:microsoft.com/office/officeart/2005/8/layout/vList2"/>
    <dgm:cxn modelId="{B33F7120-A0D4-401D-9B08-F01DE2178F57}" type="presParOf" srcId="{BB962B79-62FF-4987-82E1-8B5E9DA65747}" destId="{22FA5329-A7A6-445C-AC2A-D85974736AAE}" srcOrd="13" destOrd="0" presId="urn:microsoft.com/office/officeart/2005/8/layout/vList2"/>
    <dgm:cxn modelId="{81C9E9C9-E787-4725-80B1-CE1C69B8F81B}" type="presParOf" srcId="{BB962B79-62FF-4987-82E1-8B5E9DA65747}" destId="{4A9CA652-ECBD-4620-A033-F47F4100DFC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20CF20-2202-4868-A71A-B02CB026EED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AC47B71-A4C7-40F6-8DB9-C217172F7CBB}">
      <dgm:prSet/>
      <dgm:spPr/>
      <dgm:t>
        <a:bodyPr/>
        <a:lstStyle/>
        <a:p>
          <a:r>
            <a:rPr lang="it-IT"/>
            <a:t>Violenza sessuale aggravata</a:t>
          </a:r>
          <a:endParaRPr lang="en-US"/>
        </a:p>
      </dgm:t>
    </dgm:pt>
    <dgm:pt modelId="{66375985-93AE-46AC-9B90-DDF744B9EB81}" type="parTrans" cxnId="{1663C7EB-DB90-4E92-8153-F4EB3AC10F2D}">
      <dgm:prSet/>
      <dgm:spPr/>
      <dgm:t>
        <a:bodyPr/>
        <a:lstStyle/>
        <a:p>
          <a:endParaRPr lang="en-US"/>
        </a:p>
      </dgm:t>
    </dgm:pt>
    <dgm:pt modelId="{C0D72DE4-0E31-4286-9B2E-ECB9035B936A}" type="sibTrans" cxnId="{1663C7EB-DB90-4E92-8153-F4EB3AC10F2D}">
      <dgm:prSet/>
      <dgm:spPr/>
      <dgm:t>
        <a:bodyPr/>
        <a:lstStyle/>
        <a:p>
          <a:endParaRPr lang="en-US"/>
        </a:p>
      </dgm:t>
    </dgm:pt>
    <dgm:pt modelId="{28B4FC53-3F8C-49EA-B2EB-8A5AB2CAE389}">
      <dgm:prSet/>
      <dgm:spPr/>
      <dgm:t>
        <a:bodyPr/>
        <a:lstStyle/>
        <a:p>
          <a:r>
            <a:rPr lang="it-IT" b="1" dirty="0"/>
            <a:t>Art. 609ter c.p.</a:t>
          </a:r>
          <a:endParaRPr lang="en-US" b="1" dirty="0"/>
        </a:p>
      </dgm:t>
    </dgm:pt>
    <dgm:pt modelId="{C278970E-438E-4622-92CD-C345450A711C}" type="parTrans" cxnId="{CFB5FD2C-C4BF-4E62-AC5B-E838A2EF5585}">
      <dgm:prSet/>
      <dgm:spPr/>
      <dgm:t>
        <a:bodyPr/>
        <a:lstStyle/>
        <a:p>
          <a:endParaRPr lang="en-US"/>
        </a:p>
      </dgm:t>
    </dgm:pt>
    <dgm:pt modelId="{819E507C-0894-4881-9389-2B54EE7E7F87}" type="sibTrans" cxnId="{CFB5FD2C-C4BF-4E62-AC5B-E838A2EF5585}">
      <dgm:prSet/>
      <dgm:spPr/>
      <dgm:t>
        <a:bodyPr/>
        <a:lstStyle/>
        <a:p>
          <a:endParaRPr lang="en-US"/>
        </a:p>
      </dgm:t>
    </dgm:pt>
    <dgm:pt modelId="{BAF624CD-DC62-4BD8-908C-F98003ADAB3F}">
      <dgm:prSet/>
      <dgm:spPr/>
      <dgm:t>
        <a:bodyPr/>
        <a:lstStyle/>
        <a:p>
          <a:r>
            <a:rPr lang="it-IT"/>
            <a:t>Ipotesi aggravanti collegate alla commissione di atti di violenza sessuale, in relazione all’età del soggetto passivo, alle modalità della condotta delittuosa e a circostanze collegate a particolari condizioni della vittima o ai rapporti tra essa e l’autore della condotta delittuosa</a:t>
          </a:r>
          <a:endParaRPr lang="en-US"/>
        </a:p>
      </dgm:t>
    </dgm:pt>
    <dgm:pt modelId="{7B429BA4-ACF5-44A0-867F-674EE94D62A4}" type="parTrans" cxnId="{383D614E-3F93-4DFC-B02D-3E36667DB91F}">
      <dgm:prSet/>
      <dgm:spPr/>
      <dgm:t>
        <a:bodyPr/>
        <a:lstStyle/>
        <a:p>
          <a:endParaRPr lang="en-US"/>
        </a:p>
      </dgm:t>
    </dgm:pt>
    <dgm:pt modelId="{D6F7630E-FD09-4FF3-BBF1-3F8919940B50}" type="sibTrans" cxnId="{383D614E-3F93-4DFC-B02D-3E36667DB91F}">
      <dgm:prSet/>
      <dgm:spPr/>
      <dgm:t>
        <a:bodyPr/>
        <a:lstStyle/>
        <a:p>
          <a:endParaRPr lang="en-US"/>
        </a:p>
      </dgm:t>
    </dgm:pt>
    <dgm:pt modelId="{35C46A9F-70F8-4DBB-ACC1-C79B01AAAD15}" type="pres">
      <dgm:prSet presAssocID="{8D20CF20-2202-4868-A71A-B02CB026EED0}" presName="cycle" presStyleCnt="0">
        <dgm:presLayoutVars>
          <dgm:dir/>
          <dgm:resizeHandles val="exact"/>
        </dgm:presLayoutVars>
      </dgm:prSet>
      <dgm:spPr/>
    </dgm:pt>
    <dgm:pt modelId="{2247F09E-22E8-4903-B69D-CF88EB5A78CB}" type="pres">
      <dgm:prSet presAssocID="{8AC47B71-A4C7-40F6-8DB9-C217172F7CBB}" presName="dummy" presStyleCnt="0"/>
      <dgm:spPr/>
    </dgm:pt>
    <dgm:pt modelId="{3202C92D-F925-485D-9622-A788AB76E99D}" type="pres">
      <dgm:prSet presAssocID="{8AC47B71-A4C7-40F6-8DB9-C217172F7CBB}" presName="node" presStyleLbl="revTx" presStyleIdx="0" presStyleCnt="3">
        <dgm:presLayoutVars>
          <dgm:bulletEnabled val="1"/>
        </dgm:presLayoutVars>
      </dgm:prSet>
      <dgm:spPr/>
    </dgm:pt>
    <dgm:pt modelId="{9329DAC6-654B-4C89-81F1-10F9D9ED3531}" type="pres">
      <dgm:prSet presAssocID="{C0D72DE4-0E31-4286-9B2E-ECB9035B936A}" presName="sibTrans" presStyleLbl="node1" presStyleIdx="0" presStyleCnt="3"/>
      <dgm:spPr/>
    </dgm:pt>
    <dgm:pt modelId="{DB085FAD-DE0A-4444-B9F5-BF2CCB103B85}" type="pres">
      <dgm:prSet presAssocID="{28B4FC53-3F8C-49EA-B2EB-8A5AB2CAE389}" presName="dummy" presStyleCnt="0"/>
      <dgm:spPr/>
    </dgm:pt>
    <dgm:pt modelId="{71A92424-BB0E-43CD-A5BA-8DDE78D3CDA5}" type="pres">
      <dgm:prSet presAssocID="{28B4FC53-3F8C-49EA-B2EB-8A5AB2CAE389}" presName="node" presStyleLbl="revTx" presStyleIdx="1" presStyleCnt="3">
        <dgm:presLayoutVars>
          <dgm:bulletEnabled val="1"/>
        </dgm:presLayoutVars>
      </dgm:prSet>
      <dgm:spPr/>
    </dgm:pt>
    <dgm:pt modelId="{0AECBA87-49B3-48AF-A89B-A7787AA64DEB}" type="pres">
      <dgm:prSet presAssocID="{819E507C-0894-4881-9389-2B54EE7E7F87}" presName="sibTrans" presStyleLbl="node1" presStyleIdx="1" presStyleCnt="3"/>
      <dgm:spPr/>
    </dgm:pt>
    <dgm:pt modelId="{43DDFEE5-CE61-454C-9A05-DEC0A4F92917}" type="pres">
      <dgm:prSet presAssocID="{BAF624CD-DC62-4BD8-908C-F98003ADAB3F}" presName="dummy" presStyleCnt="0"/>
      <dgm:spPr/>
    </dgm:pt>
    <dgm:pt modelId="{EED70397-8523-404D-B57D-EAB7D43330F7}" type="pres">
      <dgm:prSet presAssocID="{BAF624CD-DC62-4BD8-908C-F98003ADAB3F}" presName="node" presStyleLbl="revTx" presStyleIdx="2" presStyleCnt="3">
        <dgm:presLayoutVars>
          <dgm:bulletEnabled val="1"/>
        </dgm:presLayoutVars>
      </dgm:prSet>
      <dgm:spPr/>
    </dgm:pt>
    <dgm:pt modelId="{89C8DE63-E363-44DF-B61C-21C24FD03788}" type="pres">
      <dgm:prSet presAssocID="{D6F7630E-FD09-4FF3-BBF1-3F8919940B50}" presName="sibTrans" presStyleLbl="node1" presStyleIdx="2" presStyleCnt="3"/>
      <dgm:spPr/>
    </dgm:pt>
  </dgm:ptLst>
  <dgm:cxnLst>
    <dgm:cxn modelId="{F285DA0D-7ABD-4765-8EA7-4EEBB8A96B62}" type="presOf" srcId="{8AC47B71-A4C7-40F6-8DB9-C217172F7CBB}" destId="{3202C92D-F925-485D-9622-A788AB76E99D}" srcOrd="0" destOrd="0" presId="urn:microsoft.com/office/officeart/2005/8/layout/cycle1"/>
    <dgm:cxn modelId="{CFB5FD2C-C4BF-4E62-AC5B-E838A2EF5585}" srcId="{8D20CF20-2202-4868-A71A-B02CB026EED0}" destId="{28B4FC53-3F8C-49EA-B2EB-8A5AB2CAE389}" srcOrd="1" destOrd="0" parTransId="{C278970E-438E-4622-92CD-C345450A711C}" sibTransId="{819E507C-0894-4881-9389-2B54EE7E7F87}"/>
    <dgm:cxn modelId="{F069E22E-460A-4185-92CB-00621EB54967}" type="presOf" srcId="{C0D72DE4-0E31-4286-9B2E-ECB9035B936A}" destId="{9329DAC6-654B-4C89-81F1-10F9D9ED3531}" srcOrd="0" destOrd="0" presId="urn:microsoft.com/office/officeart/2005/8/layout/cycle1"/>
    <dgm:cxn modelId="{165E844B-7317-437A-8A9E-D9543866ACF5}" type="presOf" srcId="{8D20CF20-2202-4868-A71A-B02CB026EED0}" destId="{35C46A9F-70F8-4DBB-ACC1-C79B01AAAD15}" srcOrd="0" destOrd="0" presId="urn:microsoft.com/office/officeart/2005/8/layout/cycle1"/>
    <dgm:cxn modelId="{191A9E6C-2F54-42AC-85BB-4AC6A8542754}" type="presOf" srcId="{D6F7630E-FD09-4FF3-BBF1-3F8919940B50}" destId="{89C8DE63-E363-44DF-B61C-21C24FD03788}" srcOrd="0" destOrd="0" presId="urn:microsoft.com/office/officeart/2005/8/layout/cycle1"/>
    <dgm:cxn modelId="{383D614E-3F93-4DFC-B02D-3E36667DB91F}" srcId="{8D20CF20-2202-4868-A71A-B02CB026EED0}" destId="{BAF624CD-DC62-4BD8-908C-F98003ADAB3F}" srcOrd="2" destOrd="0" parTransId="{7B429BA4-ACF5-44A0-867F-674EE94D62A4}" sibTransId="{D6F7630E-FD09-4FF3-BBF1-3F8919940B50}"/>
    <dgm:cxn modelId="{A83BDB88-9F8F-417C-AC55-2267086E35C6}" type="presOf" srcId="{819E507C-0894-4881-9389-2B54EE7E7F87}" destId="{0AECBA87-49B3-48AF-A89B-A7787AA64DEB}" srcOrd="0" destOrd="0" presId="urn:microsoft.com/office/officeart/2005/8/layout/cycle1"/>
    <dgm:cxn modelId="{47A61996-9674-4C20-9E3E-EE4679AB1E58}" type="presOf" srcId="{BAF624CD-DC62-4BD8-908C-F98003ADAB3F}" destId="{EED70397-8523-404D-B57D-EAB7D43330F7}" srcOrd="0" destOrd="0" presId="urn:microsoft.com/office/officeart/2005/8/layout/cycle1"/>
    <dgm:cxn modelId="{F7F1E6DB-C995-41F4-9BD4-46DA9DDF0914}" type="presOf" srcId="{28B4FC53-3F8C-49EA-B2EB-8A5AB2CAE389}" destId="{71A92424-BB0E-43CD-A5BA-8DDE78D3CDA5}" srcOrd="0" destOrd="0" presId="urn:microsoft.com/office/officeart/2005/8/layout/cycle1"/>
    <dgm:cxn modelId="{1663C7EB-DB90-4E92-8153-F4EB3AC10F2D}" srcId="{8D20CF20-2202-4868-A71A-B02CB026EED0}" destId="{8AC47B71-A4C7-40F6-8DB9-C217172F7CBB}" srcOrd="0" destOrd="0" parTransId="{66375985-93AE-46AC-9B90-DDF744B9EB81}" sibTransId="{C0D72DE4-0E31-4286-9B2E-ECB9035B936A}"/>
    <dgm:cxn modelId="{C5A9256B-2C9D-45F2-9EC2-D6656C25B9CE}" type="presParOf" srcId="{35C46A9F-70F8-4DBB-ACC1-C79B01AAAD15}" destId="{2247F09E-22E8-4903-B69D-CF88EB5A78CB}" srcOrd="0" destOrd="0" presId="urn:microsoft.com/office/officeart/2005/8/layout/cycle1"/>
    <dgm:cxn modelId="{2A4480D3-FA46-4DE1-B287-5D48EEA61554}" type="presParOf" srcId="{35C46A9F-70F8-4DBB-ACC1-C79B01AAAD15}" destId="{3202C92D-F925-485D-9622-A788AB76E99D}" srcOrd="1" destOrd="0" presId="urn:microsoft.com/office/officeart/2005/8/layout/cycle1"/>
    <dgm:cxn modelId="{CAB23F1A-B2A3-4D14-ACDE-9258124108EC}" type="presParOf" srcId="{35C46A9F-70F8-4DBB-ACC1-C79B01AAAD15}" destId="{9329DAC6-654B-4C89-81F1-10F9D9ED3531}" srcOrd="2" destOrd="0" presId="urn:microsoft.com/office/officeart/2005/8/layout/cycle1"/>
    <dgm:cxn modelId="{D336E5D5-48F9-443C-9336-D5876F7512AE}" type="presParOf" srcId="{35C46A9F-70F8-4DBB-ACC1-C79B01AAAD15}" destId="{DB085FAD-DE0A-4444-B9F5-BF2CCB103B85}" srcOrd="3" destOrd="0" presId="urn:microsoft.com/office/officeart/2005/8/layout/cycle1"/>
    <dgm:cxn modelId="{C9D2DBDB-417B-47C8-98C3-59845130295E}" type="presParOf" srcId="{35C46A9F-70F8-4DBB-ACC1-C79B01AAAD15}" destId="{71A92424-BB0E-43CD-A5BA-8DDE78D3CDA5}" srcOrd="4" destOrd="0" presId="urn:microsoft.com/office/officeart/2005/8/layout/cycle1"/>
    <dgm:cxn modelId="{8A0E83F0-EFA2-484E-AD61-C5C1EE8D9C0F}" type="presParOf" srcId="{35C46A9F-70F8-4DBB-ACC1-C79B01AAAD15}" destId="{0AECBA87-49B3-48AF-A89B-A7787AA64DEB}" srcOrd="5" destOrd="0" presId="urn:microsoft.com/office/officeart/2005/8/layout/cycle1"/>
    <dgm:cxn modelId="{B6B0138C-26CC-4488-B5F0-DFA13E56D371}" type="presParOf" srcId="{35C46A9F-70F8-4DBB-ACC1-C79B01AAAD15}" destId="{43DDFEE5-CE61-454C-9A05-DEC0A4F92917}" srcOrd="6" destOrd="0" presId="urn:microsoft.com/office/officeart/2005/8/layout/cycle1"/>
    <dgm:cxn modelId="{1011ABE3-1C5B-41ED-86D7-5CDEB403E6E5}" type="presParOf" srcId="{35C46A9F-70F8-4DBB-ACC1-C79B01AAAD15}" destId="{EED70397-8523-404D-B57D-EAB7D43330F7}" srcOrd="7" destOrd="0" presId="urn:microsoft.com/office/officeart/2005/8/layout/cycle1"/>
    <dgm:cxn modelId="{8D321C3E-7360-4DA2-BC19-7E30DE6008A0}" type="presParOf" srcId="{35C46A9F-70F8-4DBB-ACC1-C79B01AAAD15}" destId="{89C8DE63-E363-44DF-B61C-21C24FD03788}"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D06802-387E-4B52-817A-F9620C143D3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40BCC36-E009-48FF-8725-AF9CD6BD5A7D}">
      <dgm:prSet/>
      <dgm:spPr/>
      <dgm:t>
        <a:bodyPr/>
        <a:lstStyle/>
        <a:p>
          <a:pPr algn="ctr"/>
          <a:r>
            <a:rPr lang="it-IT" b="1" dirty="0"/>
            <a:t>Corruzione di minorenne</a:t>
          </a:r>
        </a:p>
        <a:p>
          <a:pPr algn="ctr"/>
          <a:r>
            <a:rPr lang="it-IT" b="1" dirty="0"/>
            <a:t>Art. 609quinquies c.p.</a:t>
          </a:r>
          <a:endParaRPr lang="en-US" b="1" dirty="0"/>
        </a:p>
      </dgm:t>
    </dgm:pt>
    <dgm:pt modelId="{1F37BD2B-1ABC-4C57-BDF1-96F347B5D54E}" type="parTrans" cxnId="{D442B5E1-42D7-4FCA-AE71-7DBE968DC48C}">
      <dgm:prSet/>
      <dgm:spPr/>
      <dgm:t>
        <a:bodyPr/>
        <a:lstStyle/>
        <a:p>
          <a:endParaRPr lang="en-US"/>
        </a:p>
      </dgm:t>
    </dgm:pt>
    <dgm:pt modelId="{1AF8B613-1A25-4F56-8CD2-ACE48D203536}" type="sibTrans" cxnId="{D442B5E1-42D7-4FCA-AE71-7DBE968DC48C}">
      <dgm:prSet/>
      <dgm:spPr/>
      <dgm:t>
        <a:bodyPr/>
        <a:lstStyle/>
        <a:p>
          <a:endParaRPr lang="en-US"/>
        </a:p>
      </dgm:t>
    </dgm:pt>
    <dgm:pt modelId="{B746E456-5C11-41E8-8F38-4453F014339C}">
      <dgm:prSet/>
      <dgm:spPr/>
      <dgm:t>
        <a:bodyPr/>
        <a:lstStyle/>
        <a:p>
          <a:pPr algn="just"/>
          <a:r>
            <a:rPr lang="it-IT" dirty="0"/>
            <a:t>Compimento di atti sessuali di fronte al minore di quattordici anni, o della esibizione di materiale pornografico o di atti sessuali con l’obiettivo di indurre il minore a compiere o subire atti sessuali.</a:t>
          </a:r>
          <a:endParaRPr lang="en-US" dirty="0"/>
        </a:p>
      </dgm:t>
    </dgm:pt>
    <dgm:pt modelId="{12D7E508-70C9-4158-8C1A-497F5EA85E8A}" type="parTrans" cxnId="{E10C926B-25C6-4261-9787-4788DC7ABCE3}">
      <dgm:prSet/>
      <dgm:spPr/>
      <dgm:t>
        <a:bodyPr/>
        <a:lstStyle/>
        <a:p>
          <a:endParaRPr lang="en-US"/>
        </a:p>
      </dgm:t>
    </dgm:pt>
    <dgm:pt modelId="{0EE7B772-3266-4D21-954F-585E0C4EB25B}" type="sibTrans" cxnId="{E10C926B-25C6-4261-9787-4788DC7ABCE3}">
      <dgm:prSet/>
      <dgm:spPr/>
      <dgm:t>
        <a:bodyPr/>
        <a:lstStyle/>
        <a:p>
          <a:endParaRPr lang="en-US"/>
        </a:p>
      </dgm:t>
    </dgm:pt>
    <dgm:pt modelId="{2D681FAC-AF2A-4737-9094-4B858BA0356C}">
      <dgm:prSet/>
      <dgm:spPr/>
      <dgm:t>
        <a:bodyPr/>
        <a:lstStyle/>
        <a:p>
          <a:pPr algn="just"/>
          <a:r>
            <a:rPr lang="it-IT" dirty="0"/>
            <a:t>Occorre il dolo specifico determinato dalla cosciente volontà dell’atto, e il bene protetto dalla norma consiste nella intangibilità sessuale del minore, che la condotta punita mette in pericolo.</a:t>
          </a:r>
          <a:endParaRPr lang="en-US" dirty="0"/>
        </a:p>
      </dgm:t>
    </dgm:pt>
    <dgm:pt modelId="{CDC97154-8C13-433B-B1A2-DA7974393150}" type="parTrans" cxnId="{740C3E1C-2AC2-4E5C-B1CA-0FA0ADC9D476}">
      <dgm:prSet/>
      <dgm:spPr/>
      <dgm:t>
        <a:bodyPr/>
        <a:lstStyle/>
        <a:p>
          <a:endParaRPr lang="en-US"/>
        </a:p>
      </dgm:t>
    </dgm:pt>
    <dgm:pt modelId="{BF4ED37F-29B4-4243-AF48-FC00F2D7B8D4}" type="sibTrans" cxnId="{740C3E1C-2AC2-4E5C-B1CA-0FA0ADC9D476}">
      <dgm:prSet/>
      <dgm:spPr/>
      <dgm:t>
        <a:bodyPr/>
        <a:lstStyle/>
        <a:p>
          <a:endParaRPr lang="en-US"/>
        </a:p>
      </dgm:t>
    </dgm:pt>
    <dgm:pt modelId="{9C272058-46D6-4B8C-8FE5-E04FA3336465}">
      <dgm:prSet/>
      <dgm:spPr/>
      <dgm:t>
        <a:bodyPr/>
        <a:lstStyle/>
        <a:p>
          <a:pPr algn="just"/>
          <a:r>
            <a:rPr lang="it-IT" dirty="0"/>
            <a:t>Si tratta di un reato di pericolo astratto, che si distingue dall’atto sessuale con il minore perché in questo caso egli è solo spettatore.</a:t>
          </a:r>
          <a:endParaRPr lang="en-US" dirty="0"/>
        </a:p>
      </dgm:t>
    </dgm:pt>
    <dgm:pt modelId="{46B230CC-46A6-43B3-86B9-702D0CE3DB96}" type="parTrans" cxnId="{B2B08F0E-F748-43A3-A516-B434AEA16232}">
      <dgm:prSet/>
      <dgm:spPr/>
      <dgm:t>
        <a:bodyPr/>
        <a:lstStyle/>
        <a:p>
          <a:endParaRPr lang="en-US"/>
        </a:p>
      </dgm:t>
    </dgm:pt>
    <dgm:pt modelId="{37253AFA-8C60-49E8-818D-7576FFD6484F}" type="sibTrans" cxnId="{B2B08F0E-F748-43A3-A516-B434AEA16232}">
      <dgm:prSet/>
      <dgm:spPr/>
      <dgm:t>
        <a:bodyPr/>
        <a:lstStyle/>
        <a:p>
          <a:endParaRPr lang="en-US"/>
        </a:p>
      </dgm:t>
    </dgm:pt>
    <dgm:pt modelId="{DFD136AB-306D-4618-B0C8-8F6ABDB8F688}" type="pres">
      <dgm:prSet presAssocID="{10D06802-387E-4B52-817A-F9620C143D3A}" presName="vert0" presStyleCnt="0">
        <dgm:presLayoutVars>
          <dgm:dir/>
          <dgm:animOne val="branch"/>
          <dgm:animLvl val="lvl"/>
        </dgm:presLayoutVars>
      </dgm:prSet>
      <dgm:spPr/>
    </dgm:pt>
    <dgm:pt modelId="{21B3F70B-5D6F-40C7-8B21-37A8EBC45D7C}" type="pres">
      <dgm:prSet presAssocID="{E40BCC36-E009-48FF-8725-AF9CD6BD5A7D}" presName="thickLine" presStyleLbl="alignNode1" presStyleIdx="0" presStyleCnt="4"/>
      <dgm:spPr/>
    </dgm:pt>
    <dgm:pt modelId="{26F96DDE-9583-4C6E-B087-D287E9786AE3}" type="pres">
      <dgm:prSet presAssocID="{E40BCC36-E009-48FF-8725-AF9CD6BD5A7D}" presName="horz1" presStyleCnt="0"/>
      <dgm:spPr/>
    </dgm:pt>
    <dgm:pt modelId="{7D13576E-4C27-479E-845B-479D919D3587}" type="pres">
      <dgm:prSet presAssocID="{E40BCC36-E009-48FF-8725-AF9CD6BD5A7D}" presName="tx1" presStyleLbl="revTx" presStyleIdx="0" presStyleCnt="4"/>
      <dgm:spPr/>
    </dgm:pt>
    <dgm:pt modelId="{FE0006A5-DE8B-4DD7-A580-0EAF1542F752}" type="pres">
      <dgm:prSet presAssocID="{E40BCC36-E009-48FF-8725-AF9CD6BD5A7D}" presName="vert1" presStyleCnt="0"/>
      <dgm:spPr/>
    </dgm:pt>
    <dgm:pt modelId="{2B8E090C-5550-4732-A692-BE2742475596}" type="pres">
      <dgm:prSet presAssocID="{B746E456-5C11-41E8-8F38-4453F014339C}" presName="thickLine" presStyleLbl="alignNode1" presStyleIdx="1" presStyleCnt="4"/>
      <dgm:spPr/>
    </dgm:pt>
    <dgm:pt modelId="{DADACF2F-1ADD-4E14-8643-7025B3EB1852}" type="pres">
      <dgm:prSet presAssocID="{B746E456-5C11-41E8-8F38-4453F014339C}" presName="horz1" presStyleCnt="0"/>
      <dgm:spPr/>
    </dgm:pt>
    <dgm:pt modelId="{E5D2D33C-B259-4B36-A1A0-7752BFA9259D}" type="pres">
      <dgm:prSet presAssocID="{B746E456-5C11-41E8-8F38-4453F014339C}" presName="tx1" presStyleLbl="revTx" presStyleIdx="1" presStyleCnt="4"/>
      <dgm:spPr/>
    </dgm:pt>
    <dgm:pt modelId="{1032D96A-4B6E-484D-8327-E1F09924892B}" type="pres">
      <dgm:prSet presAssocID="{B746E456-5C11-41E8-8F38-4453F014339C}" presName="vert1" presStyleCnt="0"/>
      <dgm:spPr/>
    </dgm:pt>
    <dgm:pt modelId="{3CA4F4E1-7C34-4529-AA5A-8A912D3607EA}" type="pres">
      <dgm:prSet presAssocID="{2D681FAC-AF2A-4737-9094-4B858BA0356C}" presName="thickLine" presStyleLbl="alignNode1" presStyleIdx="2" presStyleCnt="4"/>
      <dgm:spPr/>
    </dgm:pt>
    <dgm:pt modelId="{36AD3A92-1699-411A-A7F2-BE8073912475}" type="pres">
      <dgm:prSet presAssocID="{2D681FAC-AF2A-4737-9094-4B858BA0356C}" presName="horz1" presStyleCnt="0"/>
      <dgm:spPr/>
    </dgm:pt>
    <dgm:pt modelId="{4C75EA67-E16A-48E5-9A44-7E91F78800B6}" type="pres">
      <dgm:prSet presAssocID="{2D681FAC-AF2A-4737-9094-4B858BA0356C}" presName="tx1" presStyleLbl="revTx" presStyleIdx="2" presStyleCnt="4"/>
      <dgm:spPr/>
    </dgm:pt>
    <dgm:pt modelId="{2139252B-F494-4F44-9251-34CE5E7668FE}" type="pres">
      <dgm:prSet presAssocID="{2D681FAC-AF2A-4737-9094-4B858BA0356C}" presName="vert1" presStyleCnt="0"/>
      <dgm:spPr/>
    </dgm:pt>
    <dgm:pt modelId="{3A846C0C-5760-49D0-9CFE-750FDFDE1C77}" type="pres">
      <dgm:prSet presAssocID="{9C272058-46D6-4B8C-8FE5-E04FA3336465}" presName="thickLine" presStyleLbl="alignNode1" presStyleIdx="3" presStyleCnt="4"/>
      <dgm:spPr/>
    </dgm:pt>
    <dgm:pt modelId="{FF3F765C-5BDF-40FD-B333-1B61BE7DA065}" type="pres">
      <dgm:prSet presAssocID="{9C272058-46D6-4B8C-8FE5-E04FA3336465}" presName="horz1" presStyleCnt="0"/>
      <dgm:spPr/>
    </dgm:pt>
    <dgm:pt modelId="{EF942EDE-B1EE-4685-92C6-900377033209}" type="pres">
      <dgm:prSet presAssocID="{9C272058-46D6-4B8C-8FE5-E04FA3336465}" presName="tx1" presStyleLbl="revTx" presStyleIdx="3" presStyleCnt="4"/>
      <dgm:spPr/>
    </dgm:pt>
    <dgm:pt modelId="{AFF3094F-4E3E-4FCA-9DBA-F5FBCEE7F53F}" type="pres">
      <dgm:prSet presAssocID="{9C272058-46D6-4B8C-8FE5-E04FA3336465}" presName="vert1" presStyleCnt="0"/>
      <dgm:spPr/>
    </dgm:pt>
  </dgm:ptLst>
  <dgm:cxnLst>
    <dgm:cxn modelId="{E529FE03-9A6D-4DD7-B37D-D9621690E119}" type="presOf" srcId="{E40BCC36-E009-48FF-8725-AF9CD6BD5A7D}" destId="{7D13576E-4C27-479E-845B-479D919D3587}" srcOrd="0" destOrd="0" presId="urn:microsoft.com/office/officeart/2008/layout/LinedList"/>
    <dgm:cxn modelId="{B2B08F0E-F748-43A3-A516-B434AEA16232}" srcId="{10D06802-387E-4B52-817A-F9620C143D3A}" destId="{9C272058-46D6-4B8C-8FE5-E04FA3336465}" srcOrd="3" destOrd="0" parTransId="{46B230CC-46A6-43B3-86B9-702D0CE3DB96}" sibTransId="{37253AFA-8C60-49E8-818D-7576FFD6484F}"/>
    <dgm:cxn modelId="{740C3E1C-2AC2-4E5C-B1CA-0FA0ADC9D476}" srcId="{10D06802-387E-4B52-817A-F9620C143D3A}" destId="{2D681FAC-AF2A-4737-9094-4B858BA0356C}" srcOrd="2" destOrd="0" parTransId="{CDC97154-8C13-433B-B1A2-DA7974393150}" sibTransId="{BF4ED37F-29B4-4243-AF48-FC00F2D7B8D4}"/>
    <dgm:cxn modelId="{E10C926B-25C6-4261-9787-4788DC7ABCE3}" srcId="{10D06802-387E-4B52-817A-F9620C143D3A}" destId="{B746E456-5C11-41E8-8F38-4453F014339C}" srcOrd="1" destOrd="0" parTransId="{12D7E508-70C9-4158-8C1A-497F5EA85E8A}" sibTransId="{0EE7B772-3266-4D21-954F-585E0C4EB25B}"/>
    <dgm:cxn modelId="{8357EF5A-32FE-47FF-A193-85A8F258C0F5}" type="presOf" srcId="{10D06802-387E-4B52-817A-F9620C143D3A}" destId="{DFD136AB-306D-4618-B0C8-8F6ABDB8F688}" srcOrd="0" destOrd="0" presId="urn:microsoft.com/office/officeart/2008/layout/LinedList"/>
    <dgm:cxn modelId="{7EDF52CC-D05A-438A-A6DF-A6CEB85382ED}" type="presOf" srcId="{B746E456-5C11-41E8-8F38-4453F014339C}" destId="{E5D2D33C-B259-4B36-A1A0-7752BFA9259D}" srcOrd="0" destOrd="0" presId="urn:microsoft.com/office/officeart/2008/layout/LinedList"/>
    <dgm:cxn modelId="{5F777BDE-F9CF-4E8A-9564-139F680BBF9E}" type="presOf" srcId="{9C272058-46D6-4B8C-8FE5-E04FA3336465}" destId="{EF942EDE-B1EE-4685-92C6-900377033209}" srcOrd="0" destOrd="0" presId="urn:microsoft.com/office/officeart/2008/layout/LinedList"/>
    <dgm:cxn modelId="{D442B5E1-42D7-4FCA-AE71-7DBE968DC48C}" srcId="{10D06802-387E-4B52-817A-F9620C143D3A}" destId="{E40BCC36-E009-48FF-8725-AF9CD6BD5A7D}" srcOrd="0" destOrd="0" parTransId="{1F37BD2B-1ABC-4C57-BDF1-96F347B5D54E}" sibTransId="{1AF8B613-1A25-4F56-8CD2-ACE48D203536}"/>
    <dgm:cxn modelId="{872D1DEE-699A-489A-9662-A8666A6BECF1}" type="presOf" srcId="{2D681FAC-AF2A-4737-9094-4B858BA0356C}" destId="{4C75EA67-E16A-48E5-9A44-7E91F78800B6}" srcOrd="0" destOrd="0" presId="urn:microsoft.com/office/officeart/2008/layout/LinedList"/>
    <dgm:cxn modelId="{EA9561B0-321C-4050-8B99-3D7F618B0EEF}" type="presParOf" srcId="{DFD136AB-306D-4618-B0C8-8F6ABDB8F688}" destId="{21B3F70B-5D6F-40C7-8B21-37A8EBC45D7C}" srcOrd="0" destOrd="0" presId="urn:microsoft.com/office/officeart/2008/layout/LinedList"/>
    <dgm:cxn modelId="{6F0C29E1-F9D4-4AB7-A8AB-6E7E95050AE1}" type="presParOf" srcId="{DFD136AB-306D-4618-B0C8-8F6ABDB8F688}" destId="{26F96DDE-9583-4C6E-B087-D287E9786AE3}" srcOrd="1" destOrd="0" presId="urn:microsoft.com/office/officeart/2008/layout/LinedList"/>
    <dgm:cxn modelId="{910ACE77-1FD1-48F7-A0F7-8D89C3260FBB}" type="presParOf" srcId="{26F96DDE-9583-4C6E-B087-D287E9786AE3}" destId="{7D13576E-4C27-479E-845B-479D919D3587}" srcOrd="0" destOrd="0" presId="urn:microsoft.com/office/officeart/2008/layout/LinedList"/>
    <dgm:cxn modelId="{C69DE79F-3A30-4C35-9284-78AFCD5C7D42}" type="presParOf" srcId="{26F96DDE-9583-4C6E-B087-D287E9786AE3}" destId="{FE0006A5-DE8B-4DD7-A580-0EAF1542F752}" srcOrd="1" destOrd="0" presId="urn:microsoft.com/office/officeart/2008/layout/LinedList"/>
    <dgm:cxn modelId="{1CA413E1-DB8D-4E98-853A-C8DE07A2DA65}" type="presParOf" srcId="{DFD136AB-306D-4618-B0C8-8F6ABDB8F688}" destId="{2B8E090C-5550-4732-A692-BE2742475596}" srcOrd="2" destOrd="0" presId="urn:microsoft.com/office/officeart/2008/layout/LinedList"/>
    <dgm:cxn modelId="{E48E18B3-CB37-470C-9B9C-0F441A312026}" type="presParOf" srcId="{DFD136AB-306D-4618-B0C8-8F6ABDB8F688}" destId="{DADACF2F-1ADD-4E14-8643-7025B3EB1852}" srcOrd="3" destOrd="0" presId="urn:microsoft.com/office/officeart/2008/layout/LinedList"/>
    <dgm:cxn modelId="{315FE055-1D6F-489E-BE1D-EA4ABF23A69D}" type="presParOf" srcId="{DADACF2F-1ADD-4E14-8643-7025B3EB1852}" destId="{E5D2D33C-B259-4B36-A1A0-7752BFA9259D}" srcOrd="0" destOrd="0" presId="urn:microsoft.com/office/officeart/2008/layout/LinedList"/>
    <dgm:cxn modelId="{448CCCE0-63D1-45C7-9EB3-60D7D51AB013}" type="presParOf" srcId="{DADACF2F-1ADD-4E14-8643-7025B3EB1852}" destId="{1032D96A-4B6E-484D-8327-E1F09924892B}" srcOrd="1" destOrd="0" presId="urn:microsoft.com/office/officeart/2008/layout/LinedList"/>
    <dgm:cxn modelId="{2B3865AB-D2DD-460C-8CDD-F48A237FD3DF}" type="presParOf" srcId="{DFD136AB-306D-4618-B0C8-8F6ABDB8F688}" destId="{3CA4F4E1-7C34-4529-AA5A-8A912D3607EA}" srcOrd="4" destOrd="0" presId="urn:microsoft.com/office/officeart/2008/layout/LinedList"/>
    <dgm:cxn modelId="{2AAD525C-F8A0-44E0-A968-B5BC5E26F7E2}" type="presParOf" srcId="{DFD136AB-306D-4618-B0C8-8F6ABDB8F688}" destId="{36AD3A92-1699-411A-A7F2-BE8073912475}" srcOrd="5" destOrd="0" presId="urn:microsoft.com/office/officeart/2008/layout/LinedList"/>
    <dgm:cxn modelId="{5FF9580B-C54C-4A41-B6C7-433C480CB4FD}" type="presParOf" srcId="{36AD3A92-1699-411A-A7F2-BE8073912475}" destId="{4C75EA67-E16A-48E5-9A44-7E91F78800B6}" srcOrd="0" destOrd="0" presId="urn:microsoft.com/office/officeart/2008/layout/LinedList"/>
    <dgm:cxn modelId="{45A37FDF-1CC0-4B32-992B-5EBC6EA4311E}" type="presParOf" srcId="{36AD3A92-1699-411A-A7F2-BE8073912475}" destId="{2139252B-F494-4F44-9251-34CE5E7668FE}" srcOrd="1" destOrd="0" presId="urn:microsoft.com/office/officeart/2008/layout/LinedList"/>
    <dgm:cxn modelId="{CA8B8643-FE8E-43D7-A798-9363E63F582E}" type="presParOf" srcId="{DFD136AB-306D-4618-B0C8-8F6ABDB8F688}" destId="{3A846C0C-5760-49D0-9CFE-750FDFDE1C77}" srcOrd="6" destOrd="0" presId="urn:microsoft.com/office/officeart/2008/layout/LinedList"/>
    <dgm:cxn modelId="{48ED754F-446B-4EA3-B6BB-5835253C1105}" type="presParOf" srcId="{DFD136AB-306D-4618-B0C8-8F6ABDB8F688}" destId="{FF3F765C-5BDF-40FD-B333-1B61BE7DA065}" srcOrd="7" destOrd="0" presId="urn:microsoft.com/office/officeart/2008/layout/LinedList"/>
    <dgm:cxn modelId="{E3BA573A-E851-46B6-A108-E8B4AEEE0B26}" type="presParOf" srcId="{FF3F765C-5BDF-40FD-B333-1B61BE7DA065}" destId="{EF942EDE-B1EE-4685-92C6-900377033209}" srcOrd="0" destOrd="0" presId="urn:microsoft.com/office/officeart/2008/layout/LinedList"/>
    <dgm:cxn modelId="{6D23C957-3803-4FAE-A6F4-959BAAD12E6A}" type="presParOf" srcId="{FF3F765C-5BDF-40FD-B333-1B61BE7DA065}" destId="{AFF3094F-4E3E-4FCA-9DBA-F5FBCEE7F5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ABFD99-F7F3-45A4-8A35-C2E5D5CCBF8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0511E3-1118-4270-8027-7A290714AC92}">
      <dgm:prSet/>
      <dgm:spPr/>
      <dgm:t>
        <a:bodyPr/>
        <a:lstStyle/>
        <a:p>
          <a:r>
            <a:rPr lang="it-IT" b="1" dirty="0"/>
            <a:t>Violenza sessuale di gruppo – Art. 609octies c.p.</a:t>
          </a:r>
          <a:endParaRPr lang="en-US" b="1" dirty="0"/>
        </a:p>
      </dgm:t>
    </dgm:pt>
    <dgm:pt modelId="{E1AF1278-E14F-420C-AFB4-26206C3A41B6}" type="parTrans" cxnId="{4378ADFC-CE9E-4018-B3E0-57DB086F45C2}">
      <dgm:prSet/>
      <dgm:spPr/>
      <dgm:t>
        <a:bodyPr/>
        <a:lstStyle/>
        <a:p>
          <a:endParaRPr lang="en-US"/>
        </a:p>
      </dgm:t>
    </dgm:pt>
    <dgm:pt modelId="{C6C4E716-808A-4AD6-B989-B6434C83014B}" type="sibTrans" cxnId="{4378ADFC-CE9E-4018-B3E0-57DB086F45C2}">
      <dgm:prSet/>
      <dgm:spPr/>
      <dgm:t>
        <a:bodyPr/>
        <a:lstStyle/>
        <a:p>
          <a:endParaRPr lang="en-US"/>
        </a:p>
      </dgm:t>
    </dgm:pt>
    <dgm:pt modelId="{A883E122-526E-411D-9E0D-0F3EDB5F6B4B}">
      <dgm:prSet/>
      <dgm:spPr/>
      <dgm:t>
        <a:bodyPr/>
        <a:lstStyle/>
        <a:p>
          <a:r>
            <a:rPr lang="it-IT" dirty="0"/>
            <a:t>Reato plurisoggettivo contro la libertà personale autonoma introdotta dalla Legge 66/96</a:t>
          </a:r>
          <a:endParaRPr lang="en-US" dirty="0"/>
        </a:p>
      </dgm:t>
    </dgm:pt>
    <dgm:pt modelId="{9A4DB2A1-205D-4955-B91D-D0073E46C051}" type="parTrans" cxnId="{994D3AD4-BBAD-4905-BDBC-E8B81CCA6C7C}">
      <dgm:prSet/>
      <dgm:spPr/>
      <dgm:t>
        <a:bodyPr/>
        <a:lstStyle/>
        <a:p>
          <a:endParaRPr lang="en-US"/>
        </a:p>
      </dgm:t>
    </dgm:pt>
    <dgm:pt modelId="{AB8B7CAF-F0BF-497B-9D40-ECCD6D667104}" type="sibTrans" cxnId="{994D3AD4-BBAD-4905-BDBC-E8B81CCA6C7C}">
      <dgm:prSet/>
      <dgm:spPr/>
      <dgm:t>
        <a:bodyPr/>
        <a:lstStyle/>
        <a:p>
          <a:endParaRPr lang="en-US"/>
        </a:p>
      </dgm:t>
    </dgm:pt>
    <dgm:pt modelId="{0C466948-E1FF-47BF-814C-77A52497D564}">
      <dgm:prSet/>
      <dgm:spPr/>
      <dgm:t>
        <a:bodyPr/>
        <a:lstStyle/>
        <a:p>
          <a:r>
            <a:rPr lang="it-IT" dirty="0"/>
            <a:t>Consiste nella partecipazione di più persone riunite ad atti di violenza sessuale </a:t>
          </a:r>
          <a:endParaRPr lang="en-US" dirty="0"/>
        </a:p>
      </dgm:t>
    </dgm:pt>
    <dgm:pt modelId="{B999BCE7-3FCD-4733-8502-19F446B6AD46}" type="parTrans" cxnId="{3FE16ADD-091A-43A9-AB5D-62837658650D}">
      <dgm:prSet/>
      <dgm:spPr/>
      <dgm:t>
        <a:bodyPr/>
        <a:lstStyle/>
        <a:p>
          <a:endParaRPr lang="en-US"/>
        </a:p>
      </dgm:t>
    </dgm:pt>
    <dgm:pt modelId="{3265AC9B-B4E2-42AD-BFA9-0B5534FD182B}" type="sibTrans" cxnId="{3FE16ADD-091A-43A9-AB5D-62837658650D}">
      <dgm:prSet/>
      <dgm:spPr/>
      <dgm:t>
        <a:bodyPr/>
        <a:lstStyle/>
        <a:p>
          <a:endParaRPr lang="en-US"/>
        </a:p>
      </dgm:t>
    </dgm:pt>
    <dgm:pt modelId="{36CCBD18-0D74-4B98-A8A1-8ABB828ACA8A}">
      <dgm:prSet/>
      <dgm:spPr/>
      <dgm:t>
        <a:bodyPr/>
        <a:lstStyle/>
        <a:p>
          <a:r>
            <a:rPr lang="it-IT" dirty="0">
              <a:solidFill>
                <a:prstClr val="white"/>
              </a:solidFill>
              <a:latin typeface="Rockwell" panose="02060603020205020403"/>
              <a:ea typeface="+mn-ea"/>
              <a:cs typeface="+mn-cs"/>
            </a:rPr>
            <a:t>È</a:t>
          </a:r>
          <a:r>
            <a:rPr lang="it-IT" dirty="0"/>
            <a:t> sufficiente la sola partecipazione</a:t>
          </a:r>
          <a:endParaRPr lang="en-US" dirty="0"/>
        </a:p>
      </dgm:t>
    </dgm:pt>
    <dgm:pt modelId="{2C1AC95E-14C9-43CD-96CF-3BFF89CFB50F}" type="parTrans" cxnId="{7CAB5042-3000-49D3-B682-86517072FD74}">
      <dgm:prSet/>
      <dgm:spPr/>
      <dgm:t>
        <a:bodyPr/>
        <a:lstStyle/>
        <a:p>
          <a:endParaRPr lang="en-US"/>
        </a:p>
      </dgm:t>
    </dgm:pt>
    <dgm:pt modelId="{0AD95820-725B-4978-92D5-47FA9AFE7A3D}" type="sibTrans" cxnId="{7CAB5042-3000-49D3-B682-86517072FD74}">
      <dgm:prSet/>
      <dgm:spPr/>
      <dgm:t>
        <a:bodyPr/>
        <a:lstStyle/>
        <a:p>
          <a:endParaRPr lang="en-US"/>
        </a:p>
      </dgm:t>
    </dgm:pt>
    <dgm:pt modelId="{B3ECEC24-9CFF-44A1-B6D9-D08601A656A8}">
      <dgm:prSet custT="1"/>
      <dgm:spPr/>
      <dgm:t>
        <a:bodyPr/>
        <a:lstStyle/>
        <a:p>
          <a:r>
            <a:rPr lang="it-IT" sz="2600" kern="1200" dirty="0">
              <a:solidFill>
                <a:prstClr val="white"/>
              </a:solidFill>
              <a:latin typeface="Rockwell" panose="02060603020205020403"/>
              <a:ea typeface="+mn-ea"/>
              <a:cs typeface="+mn-cs"/>
            </a:rPr>
            <a:t>È</a:t>
          </a:r>
          <a:r>
            <a:rPr lang="it-IT" sz="2600" kern="1200" dirty="0">
              <a:latin typeface="Century Gothic" panose="020B0502020202020204" pitchFamily="34" charset="0"/>
            </a:rPr>
            <a:t> </a:t>
          </a:r>
          <a:r>
            <a:rPr lang="it-IT" sz="2600" kern="1200" dirty="0"/>
            <a:t>punito con maggiore severità poiché la plurisoggettività aggrava</a:t>
          </a:r>
          <a:r>
            <a:rPr lang="it-IT" sz="2600" b="1" kern="1200" dirty="0"/>
            <a:t> </a:t>
          </a:r>
          <a:r>
            <a:rPr lang="it-IT" sz="2600" kern="1200" dirty="0"/>
            <a:t>la sopraffazione subita dalla vittima e la sensazione di non potersi opporre</a:t>
          </a:r>
          <a:endParaRPr lang="en-US" sz="2600" kern="1200" dirty="0"/>
        </a:p>
      </dgm:t>
    </dgm:pt>
    <dgm:pt modelId="{EF56F52B-C226-4E63-82A9-74B61193071E}" type="parTrans" cxnId="{20AE444D-CB9B-432C-9A87-D8CC5DD6C89C}">
      <dgm:prSet/>
      <dgm:spPr/>
      <dgm:t>
        <a:bodyPr/>
        <a:lstStyle/>
        <a:p>
          <a:endParaRPr lang="en-US"/>
        </a:p>
      </dgm:t>
    </dgm:pt>
    <dgm:pt modelId="{237F67AB-3BA2-45C8-B954-12EF706A8FD1}" type="sibTrans" cxnId="{20AE444D-CB9B-432C-9A87-D8CC5DD6C89C}">
      <dgm:prSet/>
      <dgm:spPr/>
      <dgm:t>
        <a:bodyPr/>
        <a:lstStyle/>
        <a:p>
          <a:endParaRPr lang="en-US"/>
        </a:p>
      </dgm:t>
    </dgm:pt>
    <dgm:pt modelId="{4DA747A8-ED6C-441E-8B59-103C050E8606}" type="pres">
      <dgm:prSet presAssocID="{CDABFD99-F7F3-45A4-8A35-C2E5D5CCBF86}" presName="diagram" presStyleCnt="0">
        <dgm:presLayoutVars>
          <dgm:dir/>
          <dgm:resizeHandles val="exact"/>
        </dgm:presLayoutVars>
      </dgm:prSet>
      <dgm:spPr/>
    </dgm:pt>
    <dgm:pt modelId="{A837F33A-2EE6-439A-AF88-682295182A6A}" type="pres">
      <dgm:prSet presAssocID="{AC0511E3-1118-4270-8027-7A290714AC92}" presName="node" presStyleLbl="node1" presStyleIdx="0" presStyleCnt="5" custAng="0" custLinFactNeighborX="1107" custLinFactNeighborY="2508">
        <dgm:presLayoutVars>
          <dgm:bulletEnabled val="1"/>
        </dgm:presLayoutVars>
      </dgm:prSet>
      <dgm:spPr/>
    </dgm:pt>
    <dgm:pt modelId="{DC88FF86-4192-4E0A-B7D0-B3CB8DDBACF2}" type="pres">
      <dgm:prSet presAssocID="{C6C4E716-808A-4AD6-B989-B6434C83014B}" presName="sibTrans" presStyleCnt="0"/>
      <dgm:spPr/>
    </dgm:pt>
    <dgm:pt modelId="{BA2F7782-CD3C-4B42-B4E8-8B94B6405349}" type="pres">
      <dgm:prSet presAssocID="{A883E122-526E-411D-9E0D-0F3EDB5F6B4B}" presName="node" presStyleLbl="node1" presStyleIdx="1" presStyleCnt="5">
        <dgm:presLayoutVars>
          <dgm:bulletEnabled val="1"/>
        </dgm:presLayoutVars>
      </dgm:prSet>
      <dgm:spPr/>
    </dgm:pt>
    <dgm:pt modelId="{1D70759F-4F06-4AD6-91BC-1818E8BA21F4}" type="pres">
      <dgm:prSet presAssocID="{AB8B7CAF-F0BF-497B-9D40-ECCD6D667104}" presName="sibTrans" presStyleCnt="0"/>
      <dgm:spPr/>
    </dgm:pt>
    <dgm:pt modelId="{105EC5BE-3B7D-4980-81AA-75A57B85FEAC}" type="pres">
      <dgm:prSet presAssocID="{0C466948-E1FF-47BF-814C-77A52497D564}" presName="node" presStyleLbl="node1" presStyleIdx="2" presStyleCnt="5">
        <dgm:presLayoutVars>
          <dgm:bulletEnabled val="1"/>
        </dgm:presLayoutVars>
      </dgm:prSet>
      <dgm:spPr/>
    </dgm:pt>
    <dgm:pt modelId="{8F2D0C43-A8E8-4126-A20F-CA4566CA8B32}" type="pres">
      <dgm:prSet presAssocID="{3265AC9B-B4E2-42AD-BFA9-0B5534FD182B}" presName="sibTrans" presStyleCnt="0"/>
      <dgm:spPr/>
    </dgm:pt>
    <dgm:pt modelId="{DA012C4C-EB7B-4E16-B293-2BF7E0B757F8}" type="pres">
      <dgm:prSet presAssocID="{36CCBD18-0D74-4B98-A8A1-8ABB828ACA8A}" presName="node" presStyleLbl="node1" presStyleIdx="3" presStyleCnt="5" custLinFactNeighborX="845" custLinFactNeighborY="-1878">
        <dgm:presLayoutVars>
          <dgm:bulletEnabled val="1"/>
        </dgm:presLayoutVars>
      </dgm:prSet>
      <dgm:spPr/>
    </dgm:pt>
    <dgm:pt modelId="{ECC2EF64-D9B6-43E0-8E1C-2F543388D685}" type="pres">
      <dgm:prSet presAssocID="{0AD95820-725B-4978-92D5-47FA9AFE7A3D}" presName="sibTrans" presStyleCnt="0"/>
      <dgm:spPr/>
    </dgm:pt>
    <dgm:pt modelId="{B27D4F66-E118-4409-A274-E6E46E7779FA}" type="pres">
      <dgm:prSet presAssocID="{B3ECEC24-9CFF-44A1-B6D9-D08601A656A8}" presName="node" presStyleLbl="node1" presStyleIdx="4" presStyleCnt="5" custScaleX="207631" custScaleY="104009">
        <dgm:presLayoutVars>
          <dgm:bulletEnabled val="1"/>
        </dgm:presLayoutVars>
      </dgm:prSet>
      <dgm:spPr/>
    </dgm:pt>
  </dgm:ptLst>
  <dgm:cxnLst>
    <dgm:cxn modelId="{6731AD0B-2720-463D-BEF4-E28E0170B70D}" type="presOf" srcId="{AC0511E3-1118-4270-8027-7A290714AC92}" destId="{A837F33A-2EE6-439A-AF88-682295182A6A}" srcOrd="0" destOrd="0" presId="urn:microsoft.com/office/officeart/2005/8/layout/default"/>
    <dgm:cxn modelId="{17C3BE1A-A7F9-4F2D-BBBC-48330F8D771F}" type="presOf" srcId="{A883E122-526E-411D-9E0D-0F3EDB5F6B4B}" destId="{BA2F7782-CD3C-4B42-B4E8-8B94B6405349}" srcOrd="0" destOrd="0" presId="urn:microsoft.com/office/officeart/2005/8/layout/default"/>
    <dgm:cxn modelId="{591F6D2C-EE7A-49BF-881E-356420B01DE9}" type="presOf" srcId="{B3ECEC24-9CFF-44A1-B6D9-D08601A656A8}" destId="{B27D4F66-E118-4409-A274-E6E46E7779FA}" srcOrd="0" destOrd="0" presId="urn:microsoft.com/office/officeart/2005/8/layout/default"/>
    <dgm:cxn modelId="{B5BE2C38-3C00-46C4-8B92-A1984642AAC1}" type="presOf" srcId="{36CCBD18-0D74-4B98-A8A1-8ABB828ACA8A}" destId="{DA012C4C-EB7B-4E16-B293-2BF7E0B757F8}" srcOrd="0" destOrd="0" presId="urn:microsoft.com/office/officeart/2005/8/layout/default"/>
    <dgm:cxn modelId="{7CAB5042-3000-49D3-B682-86517072FD74}" srcId="{CDABFD99-F7F3-45A4-8A35-C2E5D5CCBF86}" destId="{36CCBD18-0D74-4B98-A8A1-8ABB828ACA8A}" srcOrd="3" destOrd="0" parTransId="{2C1AC95E-14C9-43CD-96CF-3BFF89CFB50F}" sibTransId="{0AD95820-725B-4978-92D5-47FA9AFE7A3D}"/>
    <dgm:cxn modelId="{20AE444D-CB9B-432C-9A87-D8CC5DD6C89C}" srcId="{CDABFD99-F7F3-45A4-8A35-C2E5D5CCBF86}" destId="{B3ECEC24-9CFF-44A1-B6D9-D08601A656A8}" srcOrd="4" destOrd="0" parTransId="{EF56F52B-C226-4E63-82A9-74B61193071E}" sibTransId="{237F67AB-3BA2-45C8-B954-12EF706A8FD1}"/>
    <dgm:cxn modelId="{7482E073-1C43-4BA4-BF6D-AC8EB6BAC41D}" type="presOf" srcId="{CDABFD99-F7F3-45A4-8A35-C2E5D5CCBF86}" destId="{4DA747A8-ED6C-441E-8B59-103C050E8606}" srcOrd="0" destOrd="0" presId="urn:microsoft.com/office/officeart/2005/8/layout/default"/>
    <dgm:cxn modelId="{648BFDA3-19C3-4AFC-AF6F-8627BC850E87}" type="presOf" srcId="{0C466948-E1FF-47BF-814C-77A52497D564}" destId="{105EC5BE-3B7D-4980-81AA-75A57B85FEAC}" srcOrd="0" destOrd="0" presId="urn:microsoft.com/office/officeart/2005/8/layout/default"/>
    <dgm:cxn modelId="{994D3AD4-BBAD-4905-BDBC-E8B81CCA6C7C}" srcId="{CDABFD99-F7F3-45A4-8A35-C2E5D5CCBF86}" destId="{A883E122-526E-411D-9E0D-0F3EDB5F6B4B}" srcOrd="1" destOrd="0" parTransId="{9A4DB2A1-205D-4955-B91D-D0073E46C051}" sibTransId="{AB8B7CAF-F0BF-497B-9D40-ECCD6D667104}"/>
    <dgm:cxn modelId="{3FE16ADD-091A-43A9-AB5D-62837658650D}" srcId="{CDABFD99-F7F3-45A4-8A35-C2E5D5CCBF86}" destId="{0C466948-E1FF-47BF-814C-77A52497D564}" srcOrd="2" destOrd="0" parTransId="{B999BCE7-3FCD-4733-8502-19F446B6AD46}" sibTransId="{3265AC9B-B4E2-42AD-BFA9-0B5534FD182B}"/>
    <dgm:cxn modelId="{4378ADFC-CE9E-4018-B3E0-57DB086F45C2}" srcId="{CDABFD99-F7F3-45A4-8A35-C2E5D5CCBF86}" destId="{AC0511E3-1118-4270-8027-7A290714AC92}" srcOrd="0" destOrd="0" parTransId="{E1AF1278-E14F-420C-AFB4-26206C3A41B6}" sibTransId="{C6C4E716-808A-4AD6-B989-B6434C83014B}"/>
    <dgm:cxn modelId="{2C191D65-624A-4769-8037-04E28052D127}" type="presParOf" srcId="{4DA747A8-ED6C-441E-8B59-103C050E8606}" destId="{A837F33A-2EE6-439A-AF88-682295182A6A}" srcOrd="0" destOrd="0" presId="urn:microsoft.com/office/officeart/2005/8/layout/default"/>
    <dgm:cxn modelId="{4BF84BD0-E0D7-488F-991B-B81B9A5473FD}" type="presParOf" srcId="{4DA747A8-ED6C-441E-8B59-103C050E8606}" destId="{DC88FF86-4192-4E0A-B7D0-B3CB8DDBACF2}" srcOrd="1" destOrd="0" presId="urn:microsoft.com/office/officeart/2005/8/layout/default"/>
    <dgm:cxn modelId="{617DDA11-1041-42F6-8A28-D6FD06E5EB04}" type="presParOf" srcId="{4DA747A8-ED6C-441E-8B59-103C050E8606}" destId="{BA2F7782-CD3C-4B42-B4E8-8B94B6405349}" srcOrd="2" destOrd="0" presId="urn:microsoft.com/office/officeart/2005/8/layout/default"/>
    <dgm:cxn modelId="{843CEA4C-3CF7-4365-9E18-AD75CA1025C0}" type="presParOf" srcId="{4DA747A8-ED6C-441E-8B59-103C050E8606}" destId="{1D70759F-4F06-4AD6-91BC-1818E8BA21F4}" srcOrd="3" destOrd="0" presId="urn:microsoft.com/office/officeart/2005/8/layout/default"/>
    <dgm:cxn modelId="{0D1FBB0A-2453-4809-9403-83EE2D038B1C}" type="presParOf" srcId="{4DA747A8-ED6C-441E-8B59-103C050E8606}" destId="{105EC5BE-3B7D-4980-81AA-75A57B85FEAC}" srcOrd="4" destOrd="0" presId="urn:microsoft.com/office/officeart/2005/8/layout/default"/>
    <dgm:cxn modelId="{3E670220-4EE3-4767-A77B-0D9577D1B26A}" type="presParOf" srcId="{4DA747A8-ED6C-441E-8B59-103C050E8606}" destId="{8F2D0C43-A8E8-4126-A20F-CA4566CA8B32}" srcOrd="5" destOrd="0" presId="urn:microsoft.com/office/officeart/2005/8/layout/default"/>
    <dgm:cxn modelId="{5A83C934-A3A8-474C-9557-05A6BB0199D3}" type="presParOf" srcId="{4DA747A8-ED6C-441E-8B59-103C050E8606}" destId="{DA012C4C-EB7B-4E16-B293-2BF7E0B757F8}" srcOrd="6" destOrd="0" presId="urn:microsoft.com/office/officeart/2005/8/layout/default"/>
    <dgm:cxn modelId="{DB28E1BD-7C00-4A0E-B3C0-F1163471684C}" type="presParOf" srcId="{4DA747A8-ED6C-441E-8B59-103C050E8606}" destId="{ECC2EF64-D9B6-43E0-8E1C-2F543388D685}" srcOrd="7" destOrd="0" presId="urn:microsoft.com/office/officeart/2005/8/layout/default"/>
    <dgm:cxn modelId="{0599A83C-2E9C-41FE-ABFF-0D07CC7588BE}" type="presParOf" srcId="{4DA747A8-ED6C-441E-8B59-103C050E8606}" destId="{B27D4F66-E118-4409-A274-E6E46E7779F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2C7925-36E7-4848-A4EF-D99E837844F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314FF4E-695B-4A4B-8586-6B790252CEBC}">
      <dgm:prSet/>
      <dgm:spPr/>
      <dgm:t>
        <a:bodyPr/>
        <a:lstStyle/>
        <a:p>
          <a:pPr algn="ctr"/>
          <a:r>
            <a:rPr lang="it-IT" b="1" dirty="0"/>
            <a:t>Adescamento di minore – Art. 609undecies c.p.</a:t>
          </a:r>
          <a:endParaRPr lang="en-US" b="1" dirty="0"/>
        </a:p>
      </dgm:t>
    </dgm:pt>
    <dgm:pt modelId="{A47FF694-7531-44FF-9E67-36578B385B15}" type="parTrans" cxnId="{1A55D9C9-189F-4BBC-96E5-CF817ADBFE24}">
      <dgm:prSet/>
      <dgm:spPr/>
      <dgm:t>
        <a:bodyPr/>
        <a:lstStyle/>
        <a:p>
          <a:endParaRPr lang="en-US"/>
        </a:p>
      </dgm:t>
    </dgm:pt>
    <dgm:pt modelId="{FA2C4BA2-3305-45B6-928E-73B690696535}" type="sibTrans" cxnId="{1A55D9C9-189F-4BBC-96E5-CF817ADBFE24}">
      <dgm:prSet/>
      <dgm:spPr/>
      <dgm:t>
        <a:bodyPr/>
        <a:lstStyle/>
        <a:p>
          <a:endParaRPr lang="en-US"/>
        </a:p>
      </dgm:t>
    </dgm:pt>
    <dgm:pt modelId="{01F2372F-3DA1-476B-A19F-456961EF4B42}">
      <dgm:prSet/>
      <dgm:spPr/>
      <dgm:t>
        <a:bodyPr/>
        <a:lstStyle/>
        <a:p>
          <a:pPr algn="just"/>
          <a:r>
            <a:rPr lang="it-IT" dirty="0"/>
            <a:t>Introdotto dalla Legge 172/2012, punisce chi, allo scopo di commettere i reati di cui agli artt. 600, bis, ter, quater e quinquies,  609bis, quater , quinquies e octies C. Pen., adesca un minore di sedici anni</a:t>
          </a:r>
          <a:endParaRPr lang="en-US" dirty="0"/>
        </a:p>
      </dgm:t>
    </dgm:pt>
    <dgm:pt modelId="{F8D18DCE-4EDB-469B-9974-2C8AD1855399}" type="parTrans" cxnId="{E0A67849-B888-44AE-A3E8-FABBFDA1253D}">
      <dgm:prSet/>
      <dgm:spPr/>
      <dgm:t>
        <a:bodyPr/>
        <a:lstStyle/>
        <a:p>
          <a:endParaRPr lang="en-US"/>
        </a:p>
      </dgm:t>
    </dgm:pt>
    <dgm:pt modelId="{92A7DAD4-0845-4812-B9B3-3D2856067A95}" type="sibTrans" cxnId="{E0A67849-B888-44AE-A3E8-FABBFDA1253D}">
      <dgm:prSet/>
      <dgm:spPr/>
      <dgm:t>
        <a:bodyPr/>
        <a:lstStyle/>
        <a:p>
          <a:endParaRPr lang="en-US"/>
        </a:p>
      </dgm:t>
    </dgm:pt>
    <dgm:pt modelId="{D732D5F6-42EC-409C-A781-04B2D89BDF48}">
      <dgm:prSet/>
      <dgm:spPr/>
      <dgm:t>
        <a:bodyPr/>
        <a:lstStyle/>
        <a:p>
          <a:pPr algn="just"/>
          <a:r>
            <a:rPr lang="it-IT" dirty="0"/>
            <a:t>Norma a dolo specifico,  posta a tutela dell’equilibrato sviluppo psico-sessuale del minore </a:t>
          </a:r>
          <a:endParaRPr lang="en-US" dirty="0"/>
        </a:p>
      </dgm:t>
    </dgm:pt>
    <dgm:pt modelId="{D865844B-0364-4EB4-9792-BAD56A891127}" type="parTrans" cxnId="{4EA1B4BB-3F05-40A8-8DE2-0DDDF125F4A1}">
      <dgm:prSet/>
      <dgm:spPr/>
      <dgm:t>
        <a:bodyPr/>
        <a:lstStyle/>
        <a:p>
          <a:endParaRPr lang="en-US"/>
        </a:p>
      </dgm:t>
    </dgm:pt>
    <dgm:pt modelId="{ADD0C84B-6286-4015-87D9-D1A5E3614BD7}" type="sibTrans" cxnId="{4EA1B4BB-3F05-40A8-8DE2-0DDDF125F4A1}">
      <dgm:prSet/>
      <dgm:spPr/>
      <dgm:t>
        <a:bodyPr/>
        <a:lstStyle/>
        <a:p>
          <a:endParaRPr lang="en-US"/>
        </a:p>
      </dgm:t>
    </dgm:pt>
    <dgm:pt modelId="{6F135F68-B391-4EC5-A85B-2E369EC75E9E}">
      <dgm:prSet/>
      <dgm:spPr/>
      <dgm:t>
        <a:bodyPr/>
        <a:lstStyle/>
        <a:p>
          <a:pPr algn="just"/>
          <a:r>
            <a:rPr lang="it-IT" dirty="0"/>
            <a:t>Si configura attraverso qualsiasi atti volto a carpire la fiducia del minore attraverso artifici, lusinghe o minacce, anche attraverso Internet o altri mezzi di comunicazione elettronica.</a:t>
          </a:r>
          <a:endParaRPr lang="en-US" dirty="0"/>
        </a:p>
      </dgm:t>
    </dgm:pt>
    <dgm:pt modelId="{DE823D63-C69E-4349-A35A-D2722449B5B7}" type="parTrans" cxnId="{41377DB8-3A42-4776-91BE-BCBFCCB4C118}">
      <dgm:prSet/>
      <dgm:spPr/>
      <dgm:t>
        <a:bodyPr/>
        <a:lstStyle/>
        <a:p>
          <a:endParaRPr lang="en-US"/>
        </a:p>
      </dgm:t>
    </dgm:pt>
    <dgm:pt modelId="{14214CFD-C89F-464C-97F6-6A03F2D69376}" type="sibTrans" cxnId="{41377DB8-3A42-4776-91BE-BCBFCCB4C118}">
      <dgm:prSet/>
      <dgm:spPr/>
      <dgm:t>
        <a:bodyPr/>
        <a:lstStyle/>
        <a:p>
          <a:endParaRPr lang="en-US"/>
        </a:p>
      </dgm:t>
    </dgm:pt>
    <dgm:pt modelId="{FE67EC4D-7CB8-42F3-8ADB-9C128605AE2A}" type="pres">
      <dgm:prSet presAssocID="{8D2C7925-36E7-4848-A4EF-D99E837844F7}" presName="linear" presStyleCnt="0">
        <dgm:presLayoutVars>
          <dgm:animLvl val="lvl"/>
          <dgm:resizeHandles val="exact"/>
        </dgm:presLayoutVars>
      </dgm:prSet>
      <dgm:spPr/>
    </dgm:pt>
    <dgm:pt modelId="{63BF1F64-98DF-416C-8601-64BD48B48D26}" type="pres">
      <dgm:prSet presAssocID="{D314FF4E-695B-4A4B-8586-6B790252CEBC}" presName="parentText" presStyleLbl="node1" presStyleIdx="0" presStyleCnt="4">
        <dgm:presLayoutVars>
          <dgm:chMax val="0"/>
          <dgm:bulletEnabled val="1"/>
        </dgm:presLayoutVars>
      </dgm:prSet>
      <dgm:spPr/>
    </dgm:pt>
    <dgm:pt modelId="{A2B7F002-9755-46B2-AED4-DF71E9F44C7C}" type="pres">
      <dgm:prSet presAssocID="{FA2C4BA2-3305-45B6-928E-73B690696535}" presName="spacer" presStyleCnt="0"/>
      <dgm:spPr/>
    </dgm:pt>
    <dgm:pt modelId="{21AB1A08-2ECD-4EF1-ADC7-F0FCC3154620}" type="pres">
      <dgm:prSet presAssocID="{01F2372F-3DA1-476B-A19F-456961EF4B42}" presName="parentText" presStyleLbl="node1" presStyleIdx="1" presStyleCnt="4">
        <dgm:presLayoutVars>
          <dgm:chMax val="0"/>
          <dgm:bulletEnabled val="1"/>
        </dgm:presLayoutVars>
      </dgm:prSet>
      <dgm:spPr/>
    </dgm:pt>
    <dgm:pt modelId="{DE4C7BFF-803C-4E25-99EB-BA9B2A9BD2FF}" type="pres">
      <dgm:prSet presAssocID="{92A7DAD4-0845-4812-B9B3-3D2856067A95}" presName="spacer" presStyleCnt="0"/>
      <dgm:spPr/>
    </dgm:pt>
    <dgm:pt modelId="{047F2E64-D40A-4CCE-B02D-7B983C704CE5}" type="pres">
      <dgm:prSet presAssocID="{D732D5F6-42EC-409C-A781-04B2D89BDF48}" presName="parentText" presStyleLbl="node1" presStyleIdx="2" presStyleCnt="4">
        <dgm:presLayoutVars>
          <dgm:chMax val="0"/>
          <dgm:bulletEnabled val="1"/>
        </dgm:presLayoutVars>
      </dgm:prSet>
      <dgm:spPr/>
    </dgm:pt>
    <dgm:pt modelId="{B80878E1-22E9-42D3-9537-A6EDF1369C2C}" type="pres">
      <dgm:prSet presAssocID="{ADD0C84B-6286-4015-87D9-D1A5E3614BD7}" presName="spacer" presStyleCnt="0"/>
      <dgm:spPr/>
    </dgm:pt>
    <dgm:pt modelId="{62DAC2A3-6C7A-49EB-A99D-BB09ECEBE267}" type="pres">
      <dgm:prSet presAssocID="{6F135F68-B391-4EC5-A85B-2E369EC75E9E}" presName="parentText" presStyleLbl="node1" presStyleIdx="3" presStyleCnt="4">
        <dgm:presLayoutVars>
          <dgm:chMax val="0"/>
          <dgm:bulletEnabled val="1"/>
        </dgm:presLayoutVars>
      </dgm:prSet>
      <dgm:spPr/>
    </dgm:pt>
  </dgm:ptLst>
  <dgm:cxnLst>
    <dgm:cxn modelId="{56A47F1D-5C82-4F70-96CF-D609C3CBADD0}" type="presOf" srcId="{6F135F68-B391-4EC5-A85B-2E369EC75E9E}" destId="{62DAC2A3-6C7A-49EB-A99D-BB09ECEBE267}" srcOrd="0" destOrd="0" presId="urn:microsoft.com/office/officeart/2005/8/layout/vList2"/>
    <dgm:cxn modelId="{AD66E563-C29B-456D-94C8-B07234F382AC}" type="presOf" srcId="{D732D5F6-42EC-409C-A781-04B2D89BDF48}" destId="{047F2E64-D40A-4CCE-B02D-7B983C704CE5}" srcOrd="0" destOrd="0" presId="urn:microsoft.com/office/officeart/2005/8/layout/vList2"/>
    <dgm:cxn modelId="{E0A67849-B888-44AE-A3E8-FABBFDA1253D}" srcId="{8D2C7925-36E7-4848-A4EF-D99E837844F7}" destId="{01F2372F-3DA1-476B-A19F-456961EF4B42}" srcOrd="1" destOrd="0" parTransId="{F8D18DCE-4EDB-469B-9974-2C8AD1855399}" sibTransId="{92A7DAD4-0845-4812-B9B3-3D2856067A95}"/>
    <dgm:cxn modelId="{60EA4E56-4077-4098-BC84-911134BD7E50}" type="presOf" srcId="{D314FF4E-695B-4A4B-8586-6B790252CEBC}" destId="{63BF1F64-98DF-416C-8601-64BD48B48D26}" srcOrd="0" destOrd="0" presId="urn:microsoft.com/office/officeart/2005/8/layout/vList2"/>
    <dgm:cxn modelId="{5EC4D788-595A-4A3E-BFD3-8C4CC36AB889}" type="presOf" srcId="{8D2C7925-36E7-4848-A4EF-D99E837844F7}" destId="{FE67EC4D-7CB8-42F3-8ADB-9C128605AE2A}" srcOrd="0" destOrd="0" presId="urn:microsoft.com/office/officeart/2005/8/layout/vList2"/>
    <dgm:cxn modelId="{A9B61396-AD07-47BB-B22E-C28EB9FBCE81}" type="presOf" srcId="{01F2372F-3DA1-476B-A19F-456961EF4B42}" destId="{21AB1A08-2ECD-4EF1-ADC7-F0FCC3154620}" srcOrd="0" destOrd="0" presId="urn:microsoft.com/office/officeart/2005/8/layout/vList2"/>
    <dgm:cxn modelId="{41377DB8-3A42-4776-91BE-BCBFCCB4C118}" srcId="{8D2C7925-36E7-4848-A4EF-D99E837844F7}" destId="{6F135F68-B391-4EC5-A85B-2E369EC75E9E}" srcOrd="3" destOrd="0" parTransId="{DE823D63-C69E-4349-A35A-D2722449B5B7}" sibTransId="{14214CFD-C89F-464C-97F6-6A03F2D69376}"/>
    <dgm:cxn modelId="{4EA1B4BB-3F05-40A8-8DE2-0DDDF125F4A1}" srcId="{8D2C7925-36E7-4848-A4EF-D99E837844F7}" destId="{D732D5F6-42EC-409C-A781-04B2D89BDF48}" srcOrd="2" destOrd="0" parTransId="{D865844B-0364-4EB4-9792-BAD56A891127}" sibTransId="{ADD0C84B-6286-4015-87D9-D1A5E3614BD7}"/>
    <dgm:cxn modelId="{1A55D9C9-189F-4BBC-96E5-CF817ADBFE24}" srcId="{8D2C7925-36E7-4848-A4EF-D99E837844F7}" destId="{D314FF4E-695B-4A4B-8586-6B790252CEBC}" srcOrd="0" destOrd="0" parTransId="{A47FF694-7531-44FF-9E67-36578B385B15}" sibTransId="{FA2C4BA2-3305-45B6-928E-73B690696535}"/>
    <dgm:cxn modelId="{71BE6210-64A8-44F6-85FE-4FB2BA3BB194}" type="presParOf" srcId="{FE67EC4D-7CB8-42F3-8ADB-9C128605AE2A}" destId="{63BF1F64-98DF-416C-8601-64BD48B48D26}" srcOrd="0" destOrd="0" presId="urn:microsoft.com/office/officeart/2005/8/layout/vList2"/>
    <dgm:cxn modelId="{B84D6712-BE79-46EA-A2ED-02AEE13694F7}" type="presParOf" srcId="{FE67EC4D-7CB8-42F3-8ADB-9C128605AE2A}" destId="{A2B7F002-9755-46B2-AED4-DF71E9F44C7C}" srcOrd="1" destOrd="0" presId="urn:microsoft.com/office/officeart/2005/8/layout/vList2"/>
    <dgm:cxn modelId="{CBF7016A-7A90-4881-A20B-6EF952F8487B}" type="presParOf" srcId="{FE67EC4D-7CB8-42F3-8ADB-9C128605AE2A}" destId="{21AB1A08-2ECD-4EF1-ADC7-F0FCC3154620}" srcOrd="2" destOrd="0" presId="urn:microsoft.com/office/officeart/2005/8/layout/vList2"/>
    <dgm:cxn modelId="{71711BD4-1382-4107-B6E0-ED2B1DB861F0}" type="presParOf" srcId="{FE67EC4D-7CB8-42F3-8ADB-9C128605AE2A}" destId="{DE4C7BFF-803C-4E25-99EB-BA9B2A9BD2FF}" srcOrd="3" destOrd="0" presId="urn:microsoft.com/office/officeart/2005/8/layout/vList2"/>
    <dgm:cxn modelId="{60D30999-A3B3-47B6-8965-DA079DB65377}" type="presParOf" srcId="{FE67EC4D-7CB8-42F3-8ADB-9C128605AE2A}" destId="{047F2E64-D40A-4CCE-B02D-7B983C704CE5}" srcOrd="4" destOrd="0" presId="urn:microsoft.com/office/officeart/2005/8/layout/vList2"/>
    <dgm:cxn modelId="{13D71A52-7746-4296-A3B6-C13851191AC2}" type="presParOf" srcId="{FE67EC4D-7CB8-42F3-8ADB-9C128605AE2A}" destId="{B80878E1-22E9-42D3-9537-A6EDF1369C2C}" srcOrd="5" destOrd="0" presId="urn:microsoft.com/office/officeart/2005/8/layout/vList2"/>
    <dgm:cxn modelId="{871AD926-9E66-4761-BED2-7E14D9E46FFB}" type="presParOf" srcId="{FE67EC4D-7CB8-42F3-8ADB-9C128605AE2A}" destId="{62DAC2A3-6C7A-49EB-A99D-BB09ECEBE2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81C62B-CEC6-4814-ADEF-9DFEBA587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ADDDE1-C1A9-49C9-86B8-A449CDF1A4E6}">
      <dgm:prSet/>
      <dgm:spPr>
        <a:solidFill>
          <a:schemeClr val="tx2">
            <a:lumMod val="90000"/>
          </a:schemeClr>
        </a:solidFill>
      </dgm:spPr>
      <dgm:t>
        <a:bodyPr/>
        <a:lstStyle/>
        <a:p>
          <a:pPr algn="ctr"/>
          <a:r>
            <a:rPr lang="it-IT" b="1" dirty="0"/>
            <a:t>Pornografia minorile – Art. 600ter c.p.</a:t>
          </a:r>
          <a:endParaRPr lang="en-US" dirty="0"/>
        </a:p>
      </dgm:t>
    </dgm:pt>
    <dgm:pt modelId="{8F0D6D7F-FEDF-4998-ABDE-F299F6E799C2}" type="parTrans" cxnId="{98920A44-7665-4526-9BD9-143D46DB4602}">
      <dgm:prSet/>
      <dgm:spPr/>
      <dgm:t>
        <a:bodyPr/>
        <a:lstStyle/>
        <a:p>
          <a:endParaRPr lang="en-US"/>
        </a:p>
      </dgm:t>
    </dgm:pt>
    <dgm:pt modelId="{E9171AE1-04D5-4238-BEF0-AD7E0EED7AE9}" type="sibTrans" cxnId="{98920A44-7665-4526-9BD9-143D46DB4602}">
      <dgm:prSet/>
      <dgm:spPr/>
      <dgm:t>
        <a:bodyPr/>
        <a:lstStyle/>
        <a:p>
          <a:endParaRPr lang="en-US"/>
        </a:p>
      </dgm:t>
    </dgm:pt>
    <dgm:pt modelId="{042231D6-A455-4F1C-ABFE-9AD6C3F0F58A}">
      <dgm:prSet/>
      <dgm:spPr>
        <a:solidFill>
          <a:schemeClr val="accent2"/>
        </a:solidFill>
      </dgm:spPr>
      <dgm:t>
        <a:bodyPr/>
        <a:lstStyle/>
        <a:p>
          <a:pPr algn="just"/>
          <a:r>
            <a:rPr lang="it-IT" dirty="0"/>
            <a:t>Reato introdotto dall’art. 3 della Legge 269/98, affinato in seguito, in particolare ad opera della  Legge 172/2012</a:t>
          </a:r>
          <a:endParaRPr lang="en-US" dirty="0"/>
        </a:p>
      </dgm:t>
    </dgm:pt>
    <dgm:pt modelId="{B2935C48-7850-46D2-AB66-6F6CF6B461F2}" type="parTrans" cxnId="{A4884B9A-7B37-409F-A19B-A396380210A8}">
      <dgm:prSet/>
      <dgm:spPr/>
      <dgm:t>
        <a:bodyPr/>
        <a:lstStyle/>
        <a:p>
          <a:endParaRPr lang="en-US"/>
        </a:p>
      </dgm:t>
    </dgm:pt>
    <dgm:pt modelId="{22835EB7-08E4-4A9D-8431-DD46EC3CE701}" type="sibTrans" cxnId="{A4884B9A-7B37-409F-A19B-A396380210A8}">
      <dgm:prSet/>
      <dgm:spPr/>
      <dgm:t>
        <a:bodyPr/>
        <a:lstStyle/>
        <a:p>
          <a:endParaRPr lang="en-US"/>
        </a:p>
      </dgm:t>
    </dgm:pt>
    <dgm:pt modelId="{632EC0B2-4EB8-4175-8084-0CC76471D8DE}">
      <dgm:prSet/>
      <dgm:spPr/>
      <dgm:t>
        <a:bodyPr/>
        <a:lstStyle/>
        <a:p>
          <a:pPr algn="just"/>
          <a:r>
            <a:rPr lang="it-IT" dirty="0"/>
            <a:t>Per «pornografia minorile» si intende qualsiasi rappresentazione, con qualsivoglia mezzo, di un minore di 18 anni coinvolto in attività sessuali, esplicite, reali o simulate che siano, ovvero dei genitali di un minore di 18 anni per finalità sessuale</a:t>
          </a:r>
          <a:endParaRPr lang="en-US" dirty="0"/>
        </a:p>
      </dgm:t>
    </dgm:pt>
    <dgm:pt modelId="{E3177FFB-125C-411C-B4C6-ECF0642330FB}" type="parTrans" cxnId="{AAF6D70A-BBBE-4822-A38B-25199A645007}">
      <dgm:prSet/>
      <dgm:spPr/>
      <dgm:t>
        <a:bodyPr/>
        <a:lstStyle/>
        <a:p>
          <a:endParaRPr lang="en-US"/>
        </a:p>
      </dgm:t>
    </dgm:pt>
    <dgm:pt modelId="{964C9240-4201-4D6E-A5E7-4E5C8E0FE57E}" type="sibTrans" cxnId="{AAF6D70A-BBBE-4822-A38B-25199A645007}">
      <dgm:prSet/>
      <dgm:spPr/>
      <dgm:t>
        <a:bodyPr/>
        <a:lstStyle/>
        <a:p>
          <a:endParaRPr lang="en-US"/>
        </a:p>
      </dgm:t>
    </dgm:pt>
    <dgm:pt modelId="{2DB8E651-A869-4C59-9DDB-FB66DA221C25}" type="pres">
      <dgm:prSet presAssocID="{0881C62B-CEC6-4814-ADEF-9DFEBA587B64}" presName="linear" presStyleCnt="0">
        <dgm:presLayoutVars>
          <dgm:animLvl val="lvl"/>
          <dgm:resizeHandles val="exact"/>
        </dgm:presLayoutVars>
      </dgm:prSet>
      <dgm:spPr/>
    </dgm:pt>
    <dgm:pt modelId="{5682BEA6-AB3C-4BF2-B8C0-B464A2EA3435}" type="pres">
      <dgm:prSet presAssocID="{21ADDDE1-C1A9-49C9-86B8-A449CDF1A4E6}" presName="parentText" presStyleLbl="node1" presStyleIdx="0" presStyleCnt="3">
        <dgm:presLayoutVars>
          <dgm:chMax val="0"/>
          <dgm:bulletEnabled val="1"/>
        </dgm:presLayoutVars>
      </dgm:prSet>
      <dgm:spPr/>
    </dgm:pt>
    <dgm:pt modelId="{F70F1706-DA3A-4F0F-A764-5419E41F7E9C}" type="pres">
      <dgm:prSet presAssocID="{E9171AE1-04D5-4238-BEF0-AD7E0EED7AE9}" presName="spacer" presStyleCnt="0"/>
      <dgm:spPr/>
    </dgm:pt>
    <dgm:pt modelId="{54F7B4AB-C351-479E-AFC2-E5425F2C8D84}" type="pres">
      <dgm:prSet presAssocID="{042231D6-A455-4F1C-ABFE-9AD6C3F0F58A}" presName="parentText" presStyleLbl="node1" presStyleIdx="1" presStyleCnt="3">
        <dgm:presLayoutVars>
          <dgm:chMax val="0"/>
          <dgm:bulletEnabled val="1"/>
        </dgm:presLayoutVars>
      </dgm:prSet>
      <dgm:spPr/>
    </dgm:pt>
    <dgm:pt modelId="{02BA8010-B0E2-4575-94C3-069E62C5C447}" type="pres">
      <dgm:prSet presAssocID="{22835EB7-08E4-4A9D-8431-DD46EC3CE701}" presName="spacer" presStyleCnt="0"/>
      <dgm:spPr/>
    </dgm:pt>
    <dgm:pt modelId="{DE2DD576-432A-4EE3-8A20-984A578262CC}" type="pres">
      <dgm:prSet presAssocID="{632EC0B2-4EB8-4175-8084-0CC76471D8DE}" presName="parentText" presStyleLbl="node1" presStyleIdx="2" presStyleCnt="3">
        <dgm:presLayoutVars>
          <dgm:chMax val="0"/>
          <dgm:bulletEnabled val="1"/>
        </dgm:presLayoutVars>
      </dgm:prSet>
      <dgm:spPr/>
    </dgm:pt>
  </dgm:ptLst>
  <dgm:cxnLst>
    <dgm:cxn modelId="{AAF6D70A-BBBE-4822-A38B-25199A645007}" srcId="{0881C62B-CEC6-4814-ADEF-9DFEBA587B64}" destId="{632EC0B2-4EB8-4175-8084-0CC76471D8DE}" srcOrd="2" destOrd="0" parTransId="{E3177FFB-125C-411C-B4C6-ECF0642330FB}" sibTransId="{964C9240-4201-4D6E-A5E7-4E5C8E0FE57E}"/>
    <dgm:cxn modelId="{98920A44-7665-4526-9BD9-143D46DB4602}" srcId="{0881C62B-CEC6-4814-ADEF-9DFEBA587B64}" destId="{21ADDDE1-C1A9-49C9-86B8-A449CDF1A4E6}" srcOrd="0" destOrd="0" parTransId="{8F0D6D7F-FEDF-4998-ABDE-F299F6E799C2}" sibTransId="{E9171AE1-04D5-4238-BEF0-AD7E0EED7AE9}"/>
    <dgm:cxn modelId="{1DAB8F50-9452-484A-9894-518C6784506C}" type="presOf" srcId="{0881C62B-CEC6-4814-ADEF-9DFEBA587B64}" destId="{2DB8E651-A869-4C59-9DDB-FB66DA221C25}" srcOrd="0" destOrd="0" presId="urn:microsoft.com/office/officeart/2005/8/layout/vList2"/>
    <dgm:cxn modelId="{B01CCA89-FA00-4EB3-B456-2CCA7996A791}" type="presOf" srcId="{632EC0B2-4EB8-4175-8084-0CC76471D8DE}" destId="{DE2DD576-432A-4EE3-8A20-984A578262CC}" srcOrd="0" destOrd="0" presId="urn:microsoft.com/office/officeart/2005/8/layout/vList2"/>
    <dgm:cxn modelId="{A4884B9A-7B37-409F-A19B-A396380210A8}" srcId="{0881C62B-CEC6-4814-ADEF-9DFEBA587B64}" destId="{042231D6-A455-4F1C-ABFE-9AD6C3F0F58A}" srcOrd="1" destOrd="0" parTransId="{B2935C48-7850-46D2-AB66-6F6CF6B461F2}" sibTransId="{22835EB7-08E4-4A9D-8431-DD46EC3CE701}"/>
    <dgm:cxn modelId="{07D22C9D-14BD-4AA4-A4F7-5547AE766254}" type="presOf" srcId="{21ADDDE1-C1A9-49C9-86B8-A449CDF1A4E6}" destId="{5682BEA6-AB3C-4BF2-B8C0-B464A2EA3435}" srcOrd="0" destOrd="0" presId="urn:microsoft.com/office/officeart/2005/8/layout/vList2"/>
    <dgm:cxn modelId="{97EE5AB9-3E7E-46FD-A5F7-7DD81393D3F9}" type="presOf" srcId="{042231D6-A455-4F1C-ABFE-9AD6C3F0F58A}" destId="{54F7B4AB-C351-479E-AFC2-E5425F2C8D84}" srcOrd="0" destOrd="0" presId="urn:microsoft.com/office/officeart/2005/8/layout/vList2"/>
    <dgm:cxn modelId="{A9A5696F-2629-4578-9EEC-AC3876018B5D}" type="presParOf" srcId="{2DB8E651-A869-4C59-9DDB-FB66DA221C25}" destId="{5682BEA6-AB3C-4BF2-B8C0-B464A2EA3435}" srcOrd="0" destOrd="0" presId="urn:microsoft.com/office/officeart/2005/8/layout/vList2"/>
    <dgm:cxn modelId="{7DEC65B5-B933-4A91-B3FD-088E789A11C5}" type="presParOf" srcId="{2DB8E651-A869-4C59-9DDB-FB66DA221C25}" destId="{F70F1706-DA3A-4F0F-A764-5419E41F7E9C}" srcOrd="1" destOrd="0" presId="urn:microsoft.com/office/officeart/2005/8/layout/vList2"/>
    <dgm:cxn modelId="{005EB259-3293-4139-B60E-A70848E7E383}" type="presParOf" srcId="{2DB8E651-A869-4C59-9DDB-FB66DA221C25}" destId="{54F7B4AB-C351-479E-AFC2-E5425F2C8D84}" srcOrd="2" destOrd="0" presId="urn:microsoft.com/office/officeart/2005/8/layout/vList2"/>
    <dgm:cxn modelId="{1016C9B3-181C-4B8F-9FAF-C869E512E107}" type="presParOf" srcId="{2DB8E651-A869-4C59-9DDB-FB66DA221C25}" destId="{02BA8010-B0E2-4575-94C3-069E62C5C447}" srcOrd="3" destOrd="0" presId="urn:microsoft.com/office/officeart/2005/8/layout/vList2"/>
    <dgm:cxn modelId="{9E0DED4B-FA90-4B27-B133-F6549CE3533E}" type="presParOf" srcId="{2DB8E651-A869-4C59-9DDB-FB66DA221C25}" destId="{DE2DD576-432A-4EE3-8A20-984A57826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95417C-97C7-47E9-8176-0E0A7B0A8AF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8D27316-7D9E-43AA-B54F-AC5AC2C365AC}">
      <dgm:prSet/>
      <dgm:spPr/>
      <dgm:t>
        <a:bodyPr/>
        <a:lstStyle/>
        <a:p>
          <a:pPr algn="ctr"/>
          <a:r>
            <a:rPr lang="it-IT" b="1" dirty="0"/>
            <a:t>Detenzione di materiale pornografico Art. 600quater c.p.</a:t>
          </a:r>
          <a:endParaRPr lang="en-US" b="1" dirty="0"/>
        </a:p>
      </dgm:t>
    </dgm:pt>
    <dgm:pt modelId="{D52CC90E-6C98-4AB9-9AFD-0CD86512232C}" type="parTrans" cxnId="{7174C6E5-8DB3-4176-8B2A-F999B6573E39}">
      <dgm:prSet/>
      <dgm:spPr/>
      <dgm:t>
        <a:bodyPr/>
        <a:lstStyle/>
        <a:p>
          <a:endParaRPr lang="en-US"/>
        </a:p>
      </dgm:t>
    </dgm:pt>
    <dgm:pt modelId="{65043B9B-E42C-4570-A92F-7614899ACBCE}" type="sibTrans" cxnId="{7174C6E5-8DB3-4176-8B2A-F999B6573E39}">
      <dgm:prSet/>
      <dgm:spPr/>
      <dgm:t>
        <a:bodyPr/>
        <a:lstStyle/>
        <a:p>
          <a:endParaRPr lang="en-US"/>
        </a:p>
      </dgm:t>
    </dgm:pt>
    <dgm:pt modelId="{0A0B1B66-6EF1-497B-9058-448EAE29D8D3}">
      <dgm:prSet/>
      <dgm:spPr/>
      <dgm:t>
        <a:bodyPr/>
        <a:lstStyle/>
        <a:p>
          <a:pPr algn="just"/>
          <a:r>
            <a:rPr lang="it-IT" dirty="0"/>
            <a:t>Punisce la sola detenzione di materiale pedopornografico</a:t>
          </a:r>
          <a:endParaRPr lang="en-US" dirty="0"/>
        </a:p>
      </dgm:t>
    </dgm:pt>
    <dgm:pt modelId="{FD604D2A-AD0F-4A7D-ACE1-EAA1253B42A8}" type="parTrans" cxnId="{E757B929-3C5E-40DB-8453-56CC1E89D76D}">
      <dgm:prSet/>
      <dgm:spPr/>
      <dgm:t>
        <a:bodyPr/>
        <a:lstStyle/>
        <a:p>
          <a:endParaRPr lang="en-US"/>
        </a:p>
      </dgm:t>
    </dgm:pt>
    <dgm:pt modelId="{0D666EEE-EAC2-424F-976D-83D45D79EAFC}" type="sibTrans" cxnId="{E757B929-3C5E-40DB-8453-56CC1E89D76D}">
      <dgm:prSet/>
      <dgm:spPr/>
      <dgm:t>
        <a:bodyPr/>
        <a:lstStyle/>
        <a:p>
          <a:endParaRPr lang="en-US"/>
        </a:p>
      </dgm:t>
    </dgm:pt>
    <dgm:pt modelId="{B5C4E822-1833-4159-B925-EE844E231EEC}">
      <dgm:prSet/>
      <dgm:spPr/>
      <dgm:t>
        <a:bodyPr/>
        <a:lstStyle/>
        <a:p>
          <a:pPr algn="just"/>
          <a:r>
            <a:rPr lang="it-IT" dirty="0"/>
            <a:t>L’ottica è sempre la difesa della personalità, integrità psico-fisica, dignità, libertà e sviluppo morale del minore</a:t>
          </a:r>
          <a:endParaRPr lang="en-US" dirty="0"/>
        </a:p>
      </dgm:t>
    </dgm:pt>
    <dgm:pt modelId="{CEA274BE-1C9D-44EE-B666-312467A69E8F}" type="parTrans" cxnId="{91F24B6C-76A9-4FC7-86FA-112F6A87C4FD}">
      <dgm:prSet/>
      <dgm:spPr/>
      <dgm:t>
        <a:bodyPr/>
        <a:lstStyle/>
        <a:p>
          <a:endParaRPr lang="en-US"/>
        </a:p>
      </dgm:t>
    </dgm:pt>
    <dgm:pt modelId="{543FD417-38A5-4C8A-A480-7842D8543CFC}" type="sibTrans" cxnId="{91F24B6C-76A9-4FC7-86FA-112F6A87C4FD}">
      <dgm:prSet/>
      <dgm:spPr/>
      <dgm:t>
        <a:bodyPr/>
        <a:lstStyle/>
        <a:p>
          <a:endParaRPr lang="en-US"/>
        </a:p>
      </dgm:t>
    </dgm:pt>
    <dgm:pt modelId="{68F0DFF6-24DA-4CF8-BE9E-74713CFC1E45}" type="pres">
      <dgm:prSet presAssocID="{3095417C-97C7-47E9-8176-0E0A7B0A8AF3}" presName="vert0" presStyleCnt="0">
        <dgm:presLayoutVars>
          <dgm:dir/>
          <dgm:animOne val="branch"/>
          <dgm:animLvl val="lvl"/>
        </dgm:presLayoutVars>
      </dgm:prSet>
      <dgm:spPr/>
    </dgm:pt>
    <dgm:pt modelId="{B684C3E0-0B84-435B-950E-F29043A6C6B9}" type="pres">
      <dgm:prSet presAssocID="{B8D27316-7D9E-43AA-B54F-AC5AC2C365AC}" presName="thickLine" presStyleLbl="alignNode1" presStyleIdx="0" presStyleCnt="3"/>
      <dgm:spPr/>
    </dgm:pt>
    <dgm:pt modelId="{88BF520A-E329-49C9-98B3-B90C0E8B7381}" type="pres">
      <dgm:prSet presAssocID="{B8D27316-7D9E-43AA-B54F-AC5AC2C365AC}" presName="horz1" presStyleCnt="0"/>
      <dgm:spPr/>
    </dgm:pt>
    <dgm:pt modelId="{CB496C5D-F4C5-4E0A-A662-8BC877320CFF}" type="pres">
      <dgm:prSet presAssocID="{B8D27316-7D9E-43AA-B54F-AC5AC2C365AC}" presName="tx1" presStyleLbl="revTx" presStyleIdx="0" presStyleCnt="3"/>
      <dgm:spPr/>
    </dgm:pt>
    <dgm:pt modelId="{37EF34F8-4113-4954-B6FD-9248891A8B44}" type="pres">
      <dgm:prSet presAssocID="{B8D27316-7D9E-43AA-B54F-AC5AC2C365AC}" presName="vert1" presStyleCnt="0"/>
      <dgm:spPr/>
    </dgm:pt>
    <dgm:pt modelId="{14DA026B-6176-43A9-ABDA-EBE1F8AA8E6B}" type="pres">
      <dgm:prSet presAssocID="{0A0B1B66-6EF1-497B-9058-448EAE29D8D3}" presName="thickLine" presStyleLbl="alignNode1" presStyleIdx="1" presStyleCnt="3"/>
      <dgm:spPr/>
    </dgm:pt>
    <dgm:pt modelId="{79B1FB43-E832-4AD3-9FB6-61BB468D6BE1}" type="pres">
      <dgm:prSet presAssocID="{0A0B1B66-6EF1-497B-9058-448EAE29D8D3}" presName="horz1" presStyleCnt="0"/>
      <dgm:spPr/>
    </dgm:pt>
    <dgm:pt modelId="{AF0F0DF4-09FA-45DA-8A2E-0E21A9DD23AE}" type="pres">
      <dgm:prSet presAssocID="{0A0B1B66-6EF1-497B-9058-448EAE29D8D3}" presName="tx1" presStyleLbl="revTx" presStyleIdx="1" presStyleCnt="3"/>
      <dgm:spPr/>
    </dgm:pt>
    <dgm:pt modelId="{5E163832-C095-4D0B-8068-4B3E37184190}" type="pres">
      <dgm:prSet presAssocID="{0A0B1B66-6EF1-497B-9058-448EAE29D8D3}" presName="vert1" presStyleCnt="0"/>
      <dgm:spPr/>
    </dgm:pt>
    <dgm:pt modelId="{5BC5B980-C8C8-488C-9EC5-A1F42FA44FA1}" type="pres">
      <dgm:prSet presAssocID="{B5C4E822-1833-4159-B925-EE844E231EEC}" presName="thickLine" presStyleLbl="alignNode1" presStyleIdx="2" presStyleCnt="3"/>
      <dgm:spPr/>
    </dgm:pt>
    <dgm:pt modelId="{403E96A4-899F-4E85-B645-23CA41A60FD7}" type="pres">
      <dgm:prSet presAssocID="{B5C4E822-1833-4159-B925-EE844E231EEC}" presName="horz1" presStyleCnt="0"/>
      <dgm:spPr/>
    </dgm:pt>
    <dgm:pt modelId="{968CAF5C-95A3-4B70-941A-D4455590929D}" type="pres">
      <dgm:prSet presAssocID="{B5C4E822-1833-4159-B925-EE844E231EEC}" presName="tx1" presStyleLbl="revTx" presStyleIdx="2" presStyleCnt="3"/>
      <dgm:spPr/>
    </dgm:pt>
    <dgm:pt modelId="{C8AC6FED-0E49-47C9-865C-89AE7596C048}" type="pres">
      <dgm:prSet presAssocID="{B5C4E822-1833-4159-B925-EE844E231EEC}" presName="vert1" presStyleCnt="0"/>
      <dgm:spPr/>
    </dgm:pt>
  </dgm:ptLst>
  <dgm:cxnLst>
    <dgm:cxn modelId="{E757B929-3C5E-40DB-8453-56CC1E89D76D}" srcId="{3095417C-97C7-47E9-8176-0E0A7B0A8AF3}" destId="{0A0B1B66-6EF1-497B-9058-448EAE29D8D3}" srcOrd="1" destOrd="0" parTransId="{FD604D2A-AD0F-4A7D-ACE1-EAA1253B42A8}" sibTransId="{0D666EEE-EAC2-424F-976D-83D45D79EAFC}"/>
    <dgm:cxn modelId="{0813E131-5B48-4F10-B4C7-85311AB6B385}" type="presOf" srcId="{B5C4E822-1833-4159-B925-EE844E231EEC}" destId="{968CAF5C-95A3-4B70-941A-D4455590929D}" srcOrd="0" destOrd="0" presId="urn:microsoft.com/office/officeart/2008/layout/LinedList"/>
    <dgm:cxn modelId="{91F24B6C-76A9-4FC7-86FA-112F6A87C4FD}" srcId="{3095417C-97C7-47E9-8176-0E0A7B0A8AF3}" destId="{B5C4E822-1833-4159-B925-EE844E231EEC}" srcOrd="2" destOrd="0" parTransId="{CEA274BE-1C9D-44EE-B666-312467A69E8F}" sibTransId="{543FD417-38A5-4C8A-A480-7842D8543CFC}"/>
    <dgm:cxn modelId="{800C2352-B837-469D-A840-1B6110FEEE66}" type="presOf" srcId="{3095417C-97C7-47E9-8176-0E0A7B0A8AF3}" destId="{68F0DFF6-24DA-4CF8-BE9E-74713CFC1E45}" srcOrd="0" destOrd="0" presId="urn:microsoft.com/office/officeart/2008/layout/LinedList"/>
    <dgm:cxn modelId="{59700178-E9F7-42B8-B56E-CCC626352E3B}" type="presOf" srcId="{B8D27316-7D9E-43AA-B54F-AC5AC2C365AC}" destId="{CB496C5D-F4C5-4E0A-A662-8BC877320CFF}" srcOrd="0" destOrd="0" presId="urn:microsoft.com/office/officeart/2008/layout/LinedList"/>
    <dgm:cxn modelId="{8D24ADD9-B033-4675-B200-401E4346E6F8}" type="presOf" srcId="{0A0B1B66-6EF1-497B-9058-448EAE29D8D3}" destId="{AF0F0DF4-09FA-45DA-8A2E-0E21A9DD23AE}" srcOrd="0" destOrd="0" presId="urn:microsoft.com/office/officeart/2008/layout/LinedList"/>
    <dgm:cxn modelId="{7174C6E5-8DB3-4176-8B2A-F999B6573E39}" srcId="{3095417C-97C7-47E9-8176-0E0A7B0A8AF3}" destId="{B8D27316-7D9E-43AA-B54F-AC5AC2C365AC}" srcOrd="0" destOrd="0" parTransId="{D52CC90E-6C98-4AB9-9AFD-0CD86512232C}" sibTransId="{65043B9B-E42C-4570-A92F-7614899ACBCE}"/>
    <dgm:cxn modelId="{063EA88E-4973-4ABC-AEE7-E943A3C6CDD5}" type="presParOf" srcId="{68F0DFF6-24DA-4CF8-BE9E-74713CFC1E45}" destId="{B684C3E0-0B84-435B-950E-F29043A6C6B9}" srcOrd="0" destOrd="0" presId="urn:microsoft.com/office/officeart/2008/layout/LinedList"/>
    <dgm:cxn modelId="{590C7F8E-96B0-48A2-85BF-52ECD9FF896C}" type="presParOf" srcId="{68F0DFF6-24DA-4CF8-BE9E-74713CFC1E45}" destId="{88BF520A-E329-49C9-98B3-B90C0E8B7381}" srcOrd="1" destOrd="0" presId="urn:microsoft.com/office/officeart/2008/layout/LinedList"/>
    <dgm:cxn modelId="{9FCE5A54-E7D6-475D-8B05-0B8FE3EFF2E2}" type="presParOf" srcId="{88BF520A-E329-49C9-98B3-B90C0E8B7381}" destId="{CB496C5D-F4C5-4E0A-A662-8BC877320CFF}" srcOrd="0" destOrd="0" presId="urn:microsoft.com/office/officeart/2008/layout/LinedList"/>
    <dgm:cxn modelId="{5A070871-CA09-4CE0-9FEC-8A218D26BB4F}" type="presParOf" srcId="{88BF520A-E329-49C9-98B3-B90C0E8B7381}" destId="{37EF34F8-4113-4954-B6FD-9248891A8B44}" srcOrd="1" destOrd="0" presId="urn:microsoft.com/office/officeart/2008/layout/LinedList"/>
    <dgm:cxn modelId="{2BE93689-78FC-4819-9C33-BE1D15F88ED5}" type="presParOf" srcId="{68F0DFF6-24DA-4CF8-BE9E-74713CFC1E45}" destId="{14DA026B-6176-43A9-ABDA-EBE1F8AA8E6B}" srcOrd="2" destOrd="0" presId="urn:microsoft.com/office/officeart/2008/layout/LinedList"/>
    <dgm:cxn modelId="{5256EC4F-2963-49AE-9971-078F4E2AB5E9}" type="presParOf" srcId="{68F0DFF6-24DA-4CF8-BE9E-74713CFC1E45}" destId="{79B1FB43-E832-4AD3-9FB6-61BB468D6BE1}" srcOrd="3" destOrd="0" presId="urn:microsoft.com/office/officeart/2008/layout/LinedList"/>
    <dgm:cxn modelId="{E89FFA7B-DBC8-4061-AA26-D46AD44DFDC0}" type="presParOf" srcId="{79B1FB43-E832-4AD3-9FB6-61BB468D6BE1}" destId="{AF0F0DF4-09FA-45DA-8A2E-0E21A9DD23AE}" srcOrd="0" destOrd="0" presId="urn:microsoft.com/office/officeart/2008/layout/LinedList"/>
    <dgm:cxn modelId="{3E980170-758A-407E-8733-C0C479D9E232}" type="presParOf" srcId="{79B1FB43-E832-4AD3-9FB6-61BB468D6BE1}" destId="{5E163832-C095-4D0B-8068-4B3E37184190}" srcOrd="1" destOrd="0" presId="urn:microsoft.com/office/officeart/2008/layout/LinedList"/>
    <dgm:cxn modelId="{6009D1D9-F226-498F-9F7F-C99C134399C2}" type="presParOf" srcId="{68F0DFF6-24DA-4CF8-BE9E-74713CFC1E45}" destId="{5BC5B980-C8C8-488C-9EC5-A1F42FA44FA1}" srcOrd="4" destOrd="0" presId="urn:microsoft.com/office/officeart/2008/layout/LinedList"/>
    <dgm:cxn modelId="{EEF08DCD-4DB1-45FA-B316-F32F6FEED7D9}" type="presParOf" srcId="{68F0DFF6-24DA-4CF8-BE9E-74713CFC1E45}" destId="{403E96A4-899F-4E85-B645-23CA41A60FD7}" srcOrd="5" destOrd="0" presId="urn:microsoft.com/office/officeart/2008/layout/LinedList"/>
    <dgm:cxn modelId="{C222113B-6B55-4071-A80F-F880AD5398D7}" type="presParOf" srcId="{403E96A4-899F-4E85-B645-23CA41A60FD7}" destId="{968CAF5C-95A3-4B70-941A-D4455590929D}" srcOrd="0" destOrd="0" presId="urn:microsoft.com/office/officeart/2008/layout/LinedList"/>
    <dgm:cxn modelId="{AE7F8A6E-A5C1-4F9A-AECA-2F11676FE8EC}" type="presParOf" srcId="{403E96A4-899F-4E85-B645-23CA41A60FD7}" destId="{C8AC6FED-0E49-47C9-865C-89AE7596C0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C299BB-DDC4-4DD1-9800-C07AB7C8F85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ACD13A0-D526-427E-AF22-0CCF3C377E2B}">
      <dgm:prSet/>
      <dgm:spPr/>
      <dgm:t>
        <a:bodyPr/>
        <a:lstStyle/>
        <a:p>
          <a:pPr algn="just"/>
          <a:r>
            <a:rPr lang="it-IT" dirty="0"/>
            <a:t>Diffusione illecita di immagini o video sessualmente espliciti – Art. 612ter c.p. </a:t>
          </a:r>
        </a:p>
        <a:p>
          <a:pPr algn="just"/>
          <a:r>
            <a:rPr lang="it-IT" dirty="0"/>
            <a:t>(cd. «revenge porn»)</a:t>
          </a:r>
          <a:endParaRPr lang="en-US" dirty="0"/>
        </a:p>
      </dgm:t>
    </dgm:pt>
    <dgm:pt modelId="{EDFD60E1-FC65-4B63-995C-855060AC1480}" type="parTrans" cxnId="{9E957F8B-2F30-4D73-B2D6-9C317AECAC03}">
      <dgm:prSet/>
      <dgm:spPr/>
      <dgm:t>
        <a:bodyPr/>
        <a:lstStyle/>
        <a:p>
          <a:endParaRPr lang="en-US"/>
        </a:p>
      </dgm:t>
    </dgm:pt>
    <dgm:pt modelId="{150B3076-5D17-4293-B62B-C2B4ADB2B1F3}" type="sibTrans" cxnId="{9E957F8B-2F30-4D73-B2D6-9C317AECAC03}">
      <dgm:prSet/>
      <dgm:spPr/>
      <dgm:t>
        <a:bodyPr/>
        <a:lstStyle/>
        <a:p>
          <a:endParaRPr lang="en-US"/>
        </a:p>
      </dgm:t>
    </dgm:pt>
    <dgm:pt modelId="{2518A5FC-EB6B-47C1-B275-DD59F593DC28}">
      <dgm:prSet/>
      <dgm:spPr/>
      <dgm:t>
        <a:bodyPr/>
        <a:lstStyle/>
        <a:p>
          <a:pPr algn="just"/>
          <a:r>
            <a:rPr lang="it-IT" dirty="0"/>
            <a:t>Reato, a natura plurioffensiva,  introdotto  dalla Legge 69/2019 (c.d. Codice Rosso), in ideale continuità con la Legge 71/2017 contro il cyberbullismo</a:t>
          </a:r>
          <a:endParaRPr lang="en-US" dirty="0"/>
        </a:p>
      </dgm:t>
    </dgm:pt>
    <dgm:pt modelId="{0DC7E074-1B66-45D4-8C9E-974BEA714DDF}" type="parTrans" cxnId="{663BC4F7-D0AC-4732-9DF9-1FFB705BB825}">
      <dgm:prSet/>
      <dgm:spPr/>
      <dgm:t>
        <a:bodyPr/>
        <a:lstStyle/>
        <a:p>
          <a:endParaRPr lang="en-US"/>
        </a:p>
      </dgm:t>
    </dgm:pt>
    <dgm:pt modelId="{4280C0D6-AF0B-44FC-93DB-F9B44C6E59C6}" type="sibTrans" cxnId="{663BC4F7-D0AC-4732-9DF9-1FFB705BB825}">
      <dgm:prSet/>
      <dgm:spPr/>
      <dgm:t>
        <a:bodyPr/>
        <a:lstStyle/>
        <a:p>
          <a:endParaRPr lang="en-US"/>
        </a:p>
      </dgm:t>
    </dgm:pt>
    <dgm:pt modelId="{CA2B6E7A-256B-4BE4-ADE2-368F67E802FA}">
      <dgm:prSet/>
      <dgm:spPr/>
      <dgm:t>
        <a:bodyPr/>
        <a:lstStyle/>
        <a:p>
          <a:pPr algn="just"/>
          <a:r>
            <a:rPr lang="it-IT" dirty="0"/>
            <a:t>Persegue l’intento di tutelare la vittima di violenza di genere e punisce chiunque , dopo averli realizzati o sottratti, diffonde immagini o video di organi sessuali o a contenuto sessualmente esplicito, destinati a rimanere privati, senza il consenso dell’interessato</a:t>
          </a:r>
          <a:endParaRPr lang="en-US" dirty="0"/>
        </a:p>
      </dgm:t>
    </dgm:pt>
    <dgm:pt modelId="{53092A7B-46DF-4CAC-BDC2-FEFC9C07D5FD}" type="parTrans" cxnId="{54332EE2-8EBF-41A9-AFBF-09AB6F4AB987}">
      <dgm:prSet/>
      <dgm:spPr/>
      <dgm:t>
        <a:bodyPr/>
        <a:lstStyle/>
        <a:p>
          <a:endParaRPr lang="en-US"/>
        </a:p>
      </dgm:t>
    </dgm:pt>
    <dgm:pt modelId="{CDCC33F2-8D2C-44E8-9CBA-A1BFFE7B6594}" type="sibTrans" cxnId="{54332EE2-8EBF-41A9-AFBF-09AB6F4AB987}">
      <dgm:prSet/>
      <dgm:spPr/>
      <dgm:t>
        <a:bodyPr/>
        <a:lstStyle/>
        <a:p>
          <a:endParaRPr lang="en-US"/>
        </a:p>
      </dgm:t>
    </dgm:pt>
    <dgm:pt modelId="{A435BDB6-F92E-4DD1-8592-A2CD4467FF83}">
      <dgm:prSet/>
      <dgm:spPr/>
      <dgm:t>
        <a:bodyPr/>
        <a:lstStyle/>
        <a:p>
          <a:pPr algn="just"/>
          <a:r>
            <a:rPr lang="it-IT" dirty="0"/>
            <a:t>La norma punisce anche chi li diffonda, avendoli ricevuti da terzi, con l’intento di recare danno. In tale secondo caso occorre un dolo specifico</a:t>
          </a:r>
          <a:endParaRPr lang="en-US" dirty="0"/>
        </a:p>
      </dgm:t>
    </dgm:pt>
    <dgm:pt modelId="{4B662C8C-828D-4211-B8E5-C99B76C295E2}" type="parTrans" cxnId="{5FA5D6AC-6FD2-4C11-B60E-3AFA7D3CF4B1}">
      <dgm:prSet/>
      <dgm:spPr/>
      <dgm:t>
        <a:bodyPr/>
        <a:lstStyle/>
        <a:p>
          <a:endParaRPr lang="en-US"/>
        </a:p>
      </dgm:t>
    </dgm:pt>
    <dgm:pt modelId="{E0684B9B-6183-445E-9116-570CC7EF3CE2}" type="sibTrans" cxnId="{5FA5D6AC-6FD2-4C11-B60E-3AFA7D3CF4B1}">
      <dgm:prSet/>
      <dgm:spPr/>
      <dgm:t>
        <a:bodyPr/>
        <a:lstStyle/>
        <a:p>
          <a:endParaRPr lang="en-US"/>
        </a:p>
      </dgm:t>
    </dgm:pt>
    <dgm:pt modelId="{C7E7755D-822A-41DA-BE6D-F6C0A94A4B6B}" type="pres">
      <dgm:prSet presAssocID="{11C299BB-DDC4-4DD1-9800-C07AB7C8F854}" presName="linear" presStyleCnt="0">
        <dgm:presLayoutVars>
          <dgm:animLvl val="lvl"/>
          <dgm:resizeHandles val="exact"/>
        </dgm:presLayoutVars>
      </dgm:prSet>
      <dgm:spPr/>
    </dgm:pt>
    <dgm:pt modelId="{2E387D06-56AB-465D-BD15-0A073A826D1E}" type="pres">
      <dgm:prSet presAssocID="{CACD13A0-D526-427E-AF22-0CCF3C377E2B}" presName="parentText" presStyleLbl="node1" presStyleIdx="0" presStyleCnt="4" custLinFactNeighborX="-14" custLinFactNeighborY="-51210">
        <dgm:presLayoutVars>
          <dgm:chMax val="0"/>
          <dgm:bulletEnabled val="1"/>
        </dgm:presLayoutVars>
      </dgm:prSet>
      <dgm:spPr/>
    </dgm:pt>
    <dgm:pt modelId="{27CCCA37-1A1B-45D1-B929-AFE3D4236FE5}" type="pres">
      <dgm:prSet presAssocID="{150B3076-5D17-4293-B62B-C2B4ADB2B1F3}" presName="spacer" presStyleCnt="0"/>
      <dgm:spPr/>
    </dgm:pt>
    <dgm:pt modelId="{42365386-167B-48F1-995C-A8335A4820DC}" type="pres">
      <dgm:prSet presAssocID="{2518A5FC-EB6B-47C1-B275-DD59F593DC28}" presName="parentText" presStyleLbl="node1" presStyleIdx="1" presStyleCnt="4">
        <dgm:presLayoutVars>
          <dgm:chMax val="0"/>
          <dgm:bulletEnabled val="1"/>
        </dgm:presLayoutVars>
      </dgm:prSet>
      <dgm:spPr/>
    </dgm:pt>
    <dgm:pt modelId="{8259C297-FB86-4E69-B3DC-633549F5D10E}" type="pres">
      <dgm:prSet presAssocID="{4280C0D6-AF0B-44FC-93DB-F9B44C6E59C6}" presName="spacer" presStyleCnt="0"/>
      <dgm:spPr/>
    </dgm:pt>
    <dgm:pt modelId="{3CBB6858-1AEA-476A-9777-A8CE9084B16A}" type="pres">
      <dgm:prSet presAssocID="{CA2B6E7A-256B-4BE4-ADE2-368F67E802FA}" presName="parentText" presStyleLbl="node1" presStyleIdx="2" presStyleCnt="4">
        <dgm:presLayoutVars>
          <dgm:chMax val="0"/>
          <dgm:bulletEnabled val="1"/>
        </dgm:presLayoutVars>
      </dgm:prSet>
      <dgm:spPr/>
    </dgm:pt>
    <dgm:pt modelId="{A38B9FF8-2448-471E-B295-954F07E34B17}" type="pres">
      <dgm:prSet presAssocID="{CDCC33F2-8D2C-44E8-9CBA-A1BFFE7B6594}" presName="spacer" presStyleCnt="0"/>
      <dgm:spPr/>
    </dgm:pt>
    <dgm:pt modelId="{39E5172F-79D7-4875-93D5-177563FF7A59}" type="pres">
      <dgm:prSet presAssocID="{A435BDB6-F92E-4DD1-8592-A2CD4467FF83}" presName="parentText" presStyleLbl="node1" presStyleIdx="3" presStyleCnt="4">
        <dgm:presLayoutVars>
          <dgm:chMax val="0"/>
          <dgm:bulletEnabled val="1"/>
        </dgm:presLayoutVars>
      </dgm:prSet>
      <dgm:spPr/>
    </dgm:pt>
  </dgm:ptLst>
  <dgm:cxnLst>
    <dgm:cxn modelId="{C18A5533-A623-4D31-ABB9-D4B9C31FFE8B}" type="presOf" srcId="{CACD13A0-D526-427E-AF22-0CCF3C377E2B}" destId="{2E387D06-56AB-465D-BD15-0A073A826D1E}" srcOrd="0" destOrd="0" presId="urn:microsoft.com/office/officeart/2005/8/layout/vList2"/>
    <dgm:cxn modelId="{B6E1657E-F14D-4280-8A1D-5A39D177E054}" type="presOf" srcId="{A435BDB6-F92E-4DD1-8592-A2CD4467FF83}" destId="{39E5172F-79D7-4875-93D5-177563FF7A59}" srcOrd="0" destOrd="0" presId="urn:microsoft.com/office/officeart/2005/8/layout/vList2"/>
    <dgm:cxn modelId="{53B79989-57F6-46DD-8C45-31192E704AA0}" type="presOf" srcId="{CA2B6E7A-256B-4BE4-ADE2-368F67E802FA}" destId="{3CBB6858-1AEA-476A-9777-A8CE9084B16A}" srcOrd="0" destOrd="0" presId="urn:microsoft.com/office/officeart/2005/8/layout/vList2"/>
    <dgm:cxn modelId="{9E957F8B-2F30-4D73-B2D6-9C317AECAC03}" srcId="{11C299BB-DDC4-4DD1-9800-C07AB7C8F854}" destId="{CACD13A0-D526-427E-AF22-0CCF3C377E2B}" srcOrd="0" destOrd="0" parTransId="{EDFD60E1-FC65-4B63-995C-855060AC1480}" sibTransId="{150B3076-5D17-4293-B62B-C2B4ADB2B1F3}"/>
    <dgm:cxn modelId="{5FA5D6AC-6FD2-4C11-B60E-3AFA7D3CF4B1}" srcId="{11C299BB-DDC4-4DD1-9800-C07AB7C8F854}" destId="{A435BDB6-F92E-4DD1-8592-A2CD4467FF83}" srcOrd="3" destOrd="0" parTransId="{4B662C8C-828D-4211-B8E5-C99B76C295E2}" sibTransId="{E0684B9B-6183-445E-9116-570CC7EF3CE2}"/>
    <dgm:cxn modelId="{54332EE2-8EBF-41A9-AFBF-09AB6F4AB987}" srcId="{11C299BB-DDC4-4DD1-9800-C07AB7C8F854}" destId="{CA2B6E7A-256B-4BE4-ADE2-368F67E802FA}" srcOrd="2" destOrd="0" parTransId="{53092A7B-46DF-4CAC-BDC2-FEFC9C07D5FD}" sibTransId="{CDCC33F2-8D2C-44E8-9CBA-A1BFFE7B6594}"/>
    <dgm:cxn modelId="{61263BE3-7CAF-4351-BF82-7CED7C9CDA78}" type="presOf" srcId="{2518A5FC-EB6B-47C1-B275-DD59F593DC28}" destId="{42365386-167B-48F1-995C-A8335A4820DC}" srcOrd="0" destOrd="0" presId="urn:microsoft.com/office/officeart/2005/8/layout/vList2"/>
    <dgm:cxn modelId="{663BC4F7-D0AC-4732-9DF9-1FFB705BB825}" srcId="{11C299BB-DDC4-4DD1-9800-C07AB7C8F854}" destId="{2518A5FC-EB6B-47C1-B275-DD59F593DC28}" srcOrd="1" destOrd="0" parTransId="{0DC7E074-1B66-45D4-8C9E-974BEA714DDF}" sibTransId="{4280C0D6-AF0B-44FC-93DB-F9B44C6E59C6}"/>
    <dgm:cxn modelId="{68E6B8F9-76CC-419D-A84B-F6D0F6287FB3}" type="presOf" srcId="{11C299BB-DDC4-4DD1-9800-C07AB7C8F854}" destId="{C7E7755D-822A-41DA-BE6D-F6C0A94A4B6B}" srcOrd="0" destOrd="0" presId="urn:microsoft.com/office/officeart/2005/8/layout/vList2"/>
    <dgm:cxn modelId="{13799DBC-DDA5-4664-A839-58B029F66E17}" type="presParOf" srcId="{C7E7755D-822A-41DA-BE6D-F6C0A94A4B6B}" destId="{2E387D06-56AB-465D-BD15-0A073A826D1E}" srcOrd="0" destOrd="0" presId="urn:microsoft.com/office/officeart/2005/8/layout/vList2"/>
    <dgm:cxn modelId="{FC2557C2-9620-4B43-8AF9-78097383B6D1}" type="presParOf" srcId="{C7E7755D-822A-41DA-BE6D-F6C0A94A4B6B}" destId="{27CCCA37-1A1B-45D1-B929-AFE3D4236FE5}" srcOrd="1" destOrd="0" presId="urn:microsoft.com/office/officeart/2005/8/layout/vList2"/>
    <dgm:cxn modelId="{F8C07F85-0FE8-4DD4-8D2E-E9D396B9CA41}" type="presParOf" srcId="{C7E7755D-822A-41DA-BE6D-F6C0A94A4B6B}" destId="{42365386-167B-48F1-995C-A8335A4820DC}" srcOrd="2" destOrd="0" presId="urn:microsoft.com/office/officeart/2005/8/layout/vList2"/>
    <dgm:cxn modelId="{AFC0B786-A5A9-453C-9B2E-CBEF5525E00E}" type="presParOf" srcId="{C7E7755D-822A-41DA-BE6D-F6C0A94A4B6B}" destId="{8259C297-FB86-4E69-B3DC-633549F5D10E}" srcOrd="3" destOrd="0" presId="urn:microsoft.com/office/officeart/2005/8/layout/vList2"/>
    <dgm:cxn modelId="{2F210343-6A26-4904-8E7A-C465E32D46E7}" type="presParOf" srcId="{C7E7755D-822A-41DA-BE6D-F6C0A94A4B6B}" destId="{3CBB6858-1AEA-476A-9777-A8CE9084B16A}" srcOrd="4" destOrd="0" presId="urn:microsoft.com/office/officeart/2005/8/layout/vList2"/>
    <dgm:cxn modelId="{A77EC11F-CD3D-4240-9E91-C30C00C0B451}" type="presParOf" srcId="{C7E7755D-822A-41DA-BE6D-F6C0A94A4B6B}" destId="{A38B9FF8-2448-471E-B295-954F07E34B17}" srcOrd="5" destOrd="0" presId="urn:microsoft.com/office/officeart/2005/8/layout/vList2"/>
    <dgm:cxn modelId="{DB115C42-4D19-4F4F-B08F-7636E57E5BC7}" type="presParOf" srcId="{C7E7755D-822A-41DA-BE6D-F6C0A94A4B6B}" destId="{39E5172F-79D7-4875-93D5-177563FF7A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51769-27B7-4FFE-AE45-43332A63D001}"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091D9144-602E-4C53-866F-DF1A34817440}">
      <dgm:prSet/>
      <dgm:spPr/>
      <dgm:t>
        <a:bodyPr/>
        <a:lstStyle/>
        <a:p>
          <a:r>
            <a:rPr lang="it-IT" dirty="0"/>
            <a:t>Individualismo Consumismo Edonismo Narcisismo</a:t>
          </a:r>
          <a:endParaRPr lang="en-US" dirty="0"/>
        </a:p>
      </dgm:t>
    </dgm:pt>
    <dgm:pt modelId="{4A5D4631-0027-438D-8230-350724A27487}" type="parTrans" cxnId="{9E06D84B-5969-4592-87A3-BF49B0BEB791}">
      <dgm:prSet/>
      <dgm:spPr/>
      <dgm:t>
        <a:bodyPr/>
        <a:lstStyle/>
        <a:p>
          <a:endParaRPr lang="en-US"/>
        </a:p>
      </dgm:t>
    </dgm:pt>
    <dgm:pt modelId="{3E715C47-1D30-4729-A48B-F06EAF7EF41A}" type="sibTrans" cxnId="{9E06D84B-5969-4592-87A3-BF49B0BEB791}">
      <dgm:prSet phldrT="01" phldr="0"/>
      <dgm:spPr/>
      <dgm:t>
        <a:bodyPr/>
        <a:lstStyle/>
        <a:p>
          <a:r>
            <a:rPr lang="en-US"/>
            <a:t>01</a:t>
          </a:r>
          <a:endParaRPr lang="en-US" dirty="0"/>
        </a:p>
      </dgm:t>
    </dgm:pt>
    <dgm:pt modelId="{5EBFAB97-FE6F-469E-B62F-28073437DFBA}">
      <dgm:prSet/>
      <dgm:spPr/>
      <dgm:t>
        <a:bodyPr/>
        <a:lstStyle/>
        <a:p>
          <a:pPr algn="l"/>
          <a:r>
            <a:rPr lang="it-IT" dirty="0"/>
            <a:t>Confusione di ruoli generazionali: adultizzazione precoce e adultescenza</a:t>
          </a:r>
          <a:endParaRPr lang="en-US" dirty="0"/>
        </a:p>
      </dgm:t>
    </dgm:pt>
    <dgm:pt modelId="{52C8F299-CEF2-456A-B12A-41F24A84EA34}" type="parTrans" cxnId="{2164BE9B-058E-43CB-B36E-D3EC494E3F1C}">
      <dgm:prSet/>
      <dgm:spPr/>
      <dgm:t>
        <a:bodyPr/>
        <a:lstStyle/>
        <a:p>
          <a:endParaRPr lang="en-US"/>
        </a:p>
      </dgm:t>
    </dgm:pt>
    <dgm:pt modelId="{56B4465A-5086-4E23-8A71-90D19CBD3BA1}" type="sibTrans" cxnId="{2164BE9B-058E-43CB-B36E-D3EC494E3F1C}">
      <dgm:prSet phldrT="02" phldr="0"/>
      <dgm:spPr/>
      <dgm:t>
        <a:bodyPr/>
        <a:lstStyle/>
        <a:p>
          <a:r>
            <a:rPr lang="en-US"/>
            <a:t>02</a:t>
          </a:r>
          <a:endParaRPr lang="en-US" dirty="0"/>
        </a:p>
      </dgm:t>
    </dgm:pt>
    <dgm:pt modelId="{D7875442-CB4E-476E-936B-6CC212F2E64F}">
      <dgm:prSet/>
      <dgm:spPr/>
      <dgm:t>
        <a:bodyPr/>
        <a:lstStyle/>
        <a:p>
          <a:r>
            <a:rPr lang="it-IT" dirty="0"/>
            <a:t>Analfabetismo emotivo</a:t>
          </a:r>
          <a:endParaRPr lang="en-US" dirty="0"/>
        </a:p>
      </dgm:t>
    </dgm:pt>
    <dgm:pt modelId="{77ACF188-0B18-4DAE-BB98-11585D870779}" type="parTrans" cxnId="{FA3B2E98-BF8C-4649-98AE-9DF47CB40A52}">
      <dgm:prSet/>
      <dgm:spPr/>
      <dgm:t>
        <a:bodyPr/>
        <a:lstStyle/>
        <a:p>
          <a:endParaRPr lang="en-US"/>
        </a:p>
      </dgm:t>
    </dgm:pt>
    <dgm:pt modelId="{CDE7A3D3-86DC-4F25-9C09-74E2BA99D5D8}" type="sibTrans" cxnId="{FA3B2E98-BF8C-4649-98AE-9DF47CB40A52}">
      <dgm:prSet phldrT="03" phldr="0"/>
      <dgm:spPr/>
      <dgm:t>
        <a:bodyPr/>
        <a:lstStyle/>
        <a:p>
          <a:r>
            <a:rPr lang="en-US"/>
            <a:t>03</a:t>
          </a:r>
          <a:endParaRPr lang="en-US" dirty="0"/>
        </a:p>
      </dgm:t>
    </dgm:pt>
    <dgm:pt modelId="{ED870591-2051-4030-B52F-113168940D22}">
      <dgm:prSet/>
      <dgm:spPr/>
      <dgm:t>
        <a:bodyPr/>
        <a:lstStyle/>
        <a:p>
          <a:r>
            <a:rPr lang="it-IT" dirty="0"/>
            <a:t>Scarsa abitudine alla pausa per stimolare l'ascolto</a:t>
          </a:r>
          <a:endParaRPr lang="en-US" dirty="0"/>
        </a:p>
      </dgm:t>
    </dgm:pt>
    <dgm:pt modelId="{9D8074C9-3D34-42A0-9937-25E55EF30B9A}" type="parTrans" cxnId="{F7EF9305-CF02-489D-9E14-D0790F8EE11E}">
      <dgm:prSet/>
      <dgm:spPr/>
      <dgm:t>
        <a:bodyPr/>
        <a:lstStyle/>
        <a:p>
          <a:endParaRPr lang="en-US"/>
        </a:p>
      </dgm:t>
    </dgm:pt>
    <dgm:pt modelId="{CD41A230-F4D8-493E-A490-569C19A0027D}" type="sibTrans" cxnId="{F7EF9305-CF02-489D-9E14-D0790F8EE11E}">
      <dgm:prSet phldrT="04" phldr="0"/>
      <dgm:spPr/>
      <dgm:t>
        <a:bodyPr/>
        <a:lstStyle/>
        <a:p>
          <a:r>
            <a:rPr lang="en-US"/>
            <a:t>04</a:t>
          </a:r>
          <a:endParaRPr lang="en-US" dirty="0"/>
        </a:p>
      </dgm:t>
    </dgm:pt>
    <dgm:pt modelId="{DB2E85F3-5D16-4A11-8B7C-FFF30ECE92EF}" type="pres">
      <dgm:prSet presAssocID="{0CD51769-27B7-4FFE-AE45-43332A63D001}" presName="Name0" presStyleCnt="0">
        <dgm:presLayoutVars>
          <dgm:animLvl val="lvl"/>
          <dgm:resizeHandles val="exact"/>
        </dgm:presLayoutVars>
      </dgm:prSet>
      <dgm:spPr/>
    </dgm:pt>
    <dgm:pt modelId="{FC7EB247-9581-42ED-99CB-3016B2F2E847}" type="pres">
      <dgm:prSet presAssocID="{091D9144-602E-4C53-866F-DF1A34817440}" presName="compositeNode" presStyleCnt="0">
        <dgm:presLayoutVars>
          <dgm:bulletEnabled val="1"/>
        </dgm:presLayoutVars>
      </dgm:prSet>
      <dgm:spPr/>
    </dgm:pt>
    <dgm:pt modelId="{FF617C42-B5AB-4CE7-BA8A-CECFF2988367}" type="pres">
      <dgm:prSet presAssocID="{091D9144-602E-4C53-866F-DF1A34817440}" presName="bgRect" presStyleLbl="alignNode1" presStyleIdx="0" presStyleCnt="4"/>
      <dgm:spPr/>
    </dgm:pt>
    <dgm:pt modelId="{4EB06E24-765B-4E96-8A87-0512D3602F0D}" type="pres">
      <dgm:prSet presAssocID="{3E715C47-1D30-4729-A48B-F06EAF7EF41A}" presName="sibTransNodeRect" presStyleLbl="alignNode1" presStyleIdx="0" presStyleCnt="4">
        <dgm:presLayoutVars>
          <dgm:chMax val="0"/>
          <dgm:bulletEnabled val="1"/>
        </dgm:presLayoutVars>
      </dgm:prSet>
      <dgm:spPr/>
    </dgm:pt>
    <dgm:pt modelId="{850868C2-7949-4554-8F47-83FBAFC1CE5D}" type="pres">
      <dgm:prSet presAssocID="{091D9144-602E-4C53-866F-DF1A34817440}" presName="nodeRect" presStyleLbl="alignNode1" presStyleIdx="0" presStyleCnt="4">
        <dgm:presLayoutVars>
          <dgm:bulletEnabled val="1"/>
        </dgm:presLayoutVars>
      </dgm:prSet>
      <dgm:spPr/>
    </dgm:pt>
    <dgm:pt modelId="{CC374AB6-AAF0-400D-80BB-119FFF1535BC}" type="pres">
      <dgm:prSet presAssocID="{3E715C47-1D30-4729-A48B-F06EAF7EF41A}" presName="sibTrans" presStyleCnt="0"/>
      <dgm:spPr/>
    </dgm:pt>
    <dgm:pt modelId="{DB2D4DFF-E1B4-44ED-A958-157E98A9E4AC}" type="pres">
      <dgm:prSet presAssocID="{5EBFAB97-FE6F-469E-B62F-28073437DFBA}" presName="compositeNode" presStyleCnt="0">
        <dgm:presLayoutVars>
          <dgm:bulletEnabled val="1"/>
        </dgm:presLayoutVars>
      </dgm:prSet>
      <dgm:spPr/>
    </dgm:pt>
    <dgm:pt modelId="{8DE2F898-CDFE-4030-BDCE-4797086C1C79}" type="pres">
      <dgm:prSet presAssocID="{5EBFAB97-FE6F-469E-B62F-28073437DFBA}" presName="bgRect" presStyleLbl="alignNode1" presStyleIdx="1" presStyleCnt="4"/>
      <dgm:spPr/>
    </dgm:pt>
    <dgm:pt modelId="{F16DD19A-01C4-402D-9572-7A61062FDCE5}" type="pres">
      <dgm:prSet presAssocID="{56B4465A-5086-4E23-8A71-90D19CBD3BA1}" presName="sibTransNodeRect" presStyleLbl="alignNode1" presStyleIdx="1" presStyleCnt="4">
        <dgm:presLayoutVars>
          <dgm:chMax val="0"/>
          <dgm:bulletEnabled val="1"/>
        </dgm:presLayoutVars>
      </dgm:prSet>
      <dgm:spPr/>
    </dgm:pt>
    <dgm:pt modelId="{EE7BA72F-A98B-4076-94FF-6D73E03D63EA}" type="pres">
      <dgm:prSet presAssocID="{5EBFAB97-FE6F-469E-B62F-28073437DFBA}" presName="nodeRect" presStyleLbl="alignNode1" presStyleIdx="1" presStyleCnt="4">
        <dgm:presLayoutVars>
          <dgm:bulletEnabled val="1"/>
        </dgm:presLayoutVars>
      </dgm:prSet>
      <dgm:spPr/>
    </dgm:pt>
    <dgm:pt modelId="{3FABA84C-D066-4021-977D-2A7A87E60E2D}" type="pres">
      <dgm:prSet presAssocID="{56B4465A-5086-4E23-8A71-90D19CBD3BA1}" presName="sibTrans" presStyleCnt="0"/>
      <dgm:spPr/>
    </dgm:pt>
    <dgm:pt modelId="{8BF6325B-59A0-4D75-8318-AB0C2F7645CF}" type="pres">
      <dgm:prSet presAssocID="{D7875442-CB4E-476E-936B-6CC212F2E64F}" presName="compositeNode" presStyleCnt="0">
        <dgm:presLayoutVars>
          <dgm:bulletEnabled val="1"/>
        </dgm:presLayoutVars>
      </dgm:prSet>
      <dgm:spPr/>
    </dgm:pt>
    <dgm:pt modelId="{655F2054-AF5D-4747-BE55-4E76E9C82C71}" type="pres">
      <dgm:prSet presAssocID="{D7875442-CB4E-476E-936B-6CC212F2E64F}" presName="bgRect" presStyleLbl="alignNode1" presStyleIdx="2" presStyleCnt="4"/>
      <dgm:spPr/>
    </dgm:pt>
    <dgm:pt modelId="{771E1705-7E19-4DBB-B791-A027CC292215}" type="pres">
      <dgm:prSet presAssocID="{CDE7A3D3-86DC-4F25-9C09-74E2BA99D5D8}" presName="sibTransNodeRect" presStyleLbl="alignNode1" presStyleIdx="2" presStyleCnt="4">
        <dgm:presLayoutVars>
          <dgm:chMax val="0"/>
          <dgm:bulletEnabled val="1"/>
        </dgm:presLayoutVars>
      </dgm:prSet>
      <dgm:spPr/>
    </dgm:pt>
    <dgm:pt modelId="{CE56920B-9D51-4874-BF7F-6884C8A88416}" type="pres">
      <dgm:prSet presAssocID="{D7875442-CB4E-476E-936B-6CC212F2E64F}" presName="nodeRect" presStyleLbl="alignNode1" presStyleIdx="2" presStyleCnt="4">
        <dgm:presLayoutVars>
          <dgm:bulletEnabled val="1"/>
        </dgm:presLayoutVars>
      </dgm:prSet>
      <dgm:spPr/>
    </dgm:pt>
    <dgm:pt modelId="{94A4E262-C864-4000-8E44-1810BF8152E5}" type="pres">
      <dgm:prSet presAssocID="{CDE7A3D3-86DC-4F25-9C09-74E2BA99D5D8}" presName="sibTrans" presStyleCnt="0"/>
      <dgm:spPr/>
    </dgm:pt>
    <dgm:pt modelId="{21B579F0-0625-45E1-8FAD-57AE450F6B80}" type="pres">
      <dgm:prSet presAssocID="{ED870591-2051-4030-B52F-113168940D22}" presName="compositeNode" presStyleCnt="0">
        <dgm:presLayoutVars>
          <dgm:bulletEnabled val="1"/>
        </dgm:presLayoutVars>
      </dgm:prSet>
      <dgm:spPr/>
    </dgm:pt>
    <dgm:pt modelId="{B25772B9-E0C6-46D5-83B0-9C47E2AC6149}" type="pres">
      <dgm:prSet presAssocID="{ED870591-2051-4030-B52F-113168940D22}" presName="bgRect" presStyleLbl="alignNode1" presStyleIdx="3" presStyleCnt="4"/>
      <dgm:spPr/>
    </dgm:pt>
    <dgm:pt modelId="{A5C24938-638F-4A2C-98D1-D11AD0876233}" type="pres">
      <dgm:prSet presAssocID="{CD41A230-F4D8-493E-A490-569C19A0027D}" presName="sibTransNodeRect" presStyleLbl="alignNode1" presStyleIdx="3" presStyleCnt="4">
        <dgm:presLayoutVars>
          <dgm:chMax val="0"/>
          <dgm:bulletEnabled val="1"/>
        </dgm:presLayoutVars>
      </dgm:prSet>
      <dgm:spPr/>
    </dgm:pt>
    <dgm:pt modelId="{1896CB72-8DEA-41B5-91C7-3BCD8DDE1289}" type="pres">
      <dgm:prSet presAssocID="{ED870591-2051-4030-B52F-113168940D22}" presName="nodeRect" presStyleLbl="alignNode1" presStyleIdx="3" presStyleCnt="4">
        <dgm:presLayoutVars>
          <dgm:bulletEnabled val="1"/>
        </dgm:presLayoutVars>
      </dgm:prSet>
      <dgm:spPr/>
    </dgm:pt>
  </dgm:ptLst>
  <dgm:cxnLst>
    <dgm:cxn modelId="{F7EF9305-CF02-489D-9E14-D0790F8EE11E}" srcId="{0CD51769-27B7-4FFE-AE45-43332A63D001}" destId="{ED870591-2051-4030-B52F-113168940D22}" srcOrd="3" destOrd="0" parTransId="{9D8074C9-3D34-42A0-9937-25E55EF30B9A}" sibTransId="{CD41A230-F4D8-493E-A490-569C19A0027D}"/>
    <dgm:cxn modelId="{805F4617-1CC0-41DE-80DE-20146B112D1F}" type="presOf" srcId="{ED870591-2051-4030-B52F-113168940D22}" destId="{B25772B9-E0C6-46D5-83B0-9C47E2AC6149}" srcOrd="0" destOrd="0" presId="urn:microsoft.com/office/officeart/2016/7/layout/LinearBlockProcessNumbered"/>
    <dgm:cxn modelId="{F56A0C20-36E4-43CA-B2D2-6218377E5780}" type="presOf" srcId="{CD41A230-F4D8-493E-A490-569C19A0027D}" destId="{A5C24938-638F-4A2C-98D1-D11AD0876233}" srcOrd="0" destOrd="0" presId="urn:microsoft.com/office/officeart/2016/7/layout/LinearBlockProcessNumbered"/>
    <dgm:cxn modelId="{B2068645-683D-47C2-AB40-5AB70E087B94}" type="presOf" srcId="{0CD51769-27B7-4FFE-AE45-43332A63D001}" destId="{DB2E85F3-5D16-4A11-8B7C-FFF30ECE92EF}" srcOrd="0" destOrd="0" presId="urn:microsoft.com/office/officeart/2016/7/layout/LinearBlockProcessNumbered"/>
    <dgm:cxn modelId="{510E1F47-B5DE-467D-BA09-F4D5919F1995}" type="presOf" srcId="{3E715C47-1D30-4729-A48B-F06EAF7EF41A}" destId="{4EB06E24-765B-4E96-8A87-0512D3602F0D}" srcOrd="0" destOrd="0" presId="urn:microsoft.com/office/officeart/2016/7/layout/LinearBlockProcessNumbered"/>
    <dgm:cxn modelId="{9E06D84B-5969-4592-87A3-BF49B0BEB791}" srcId="{0CD51769-27B7-4FFE-AE45-43332A63D001}" destId="{091D9144-602E-4C53-866F-DF1A34817440}" srcOrd="0" destOrd="0" parTransId="{4A5D4631-0027-438D-8230-350724A27487}" sibTransId="{3E715C47-1D30-4729-A48B-F06EAF7EF41A}"/>
    <dgm:cxn modelId="{9F086755-1F1E-48EA-BB7E-DFD6B2D1D534}" type="presOf" srcId="{5EBFAB97-FE6F-469E-B62F-28073437DFBA}" destId="{EE7BA72F-A98B-4076-94FF-6D73E03D63EA}" srcOrd="1" destOrd="0" presId="urn:microsoft.com/office/officeart/2016/7/layout/LinearBlockProcessNumbered"/>
    <dgm:cxn modelId="{3E499256-EA09-488C-84E9-BDE496AFDC20}" type="presOf" srcId="{D7875442-CB4E-476E-936B-6CC212F2E64F}" destId="{CE56920B-9D51-4874-BF7F-6884C8A88416}" srcOrd="1" destOrd="0" presId="urn:microsoft.com/office/officeart/2016/7/layout/LinearBlockProcessNumbered"/>
    <dgm:cxn modelId="{FE97418D-15BF-403D-8627-68BB01AD1BDD}" type="presOf" srcId="{D7875442-CB4E-476E-936B-6CC212F2E64F}" destId="{655F2054-AF5D-4747-BE55-4E76E9C82C71}" srcOrd="0" destOrd="0" presId="urn:microsoft.com/office/officeart/2016/7/layout/LinearBlockProcessNumbered"/>
    <dgm:cxn modelId="{FA3B2E98-BF8C-4649-98AE-9DF47CB40A52}" srcId="{0CD51769-27B7-4FFE-AE45-43332A63D001}" destId="{D7875442-CB4E-476E-936B-6CC212F2E64F}" srcOrd="2" destOrd="0" parTransId="{77ACF188-0B18-4DAE-BB98-11585D870779}" sibTransId="{CDE7A3D3-86DC-4F25-9C09-74E2BA99D5D8}"/>
    <dgm:cxn modelId="{2164BE9B-058E-43CB-B36E-D3EC494E3F1C}" srcId="{0CD51769-27B7-4FFE-AE45-43332A63D001}" destId="{5EBFAB97-FE6F-469E-B62F-28073437DFBA}" srcOrd="1" destOrd="0" parTransId="{52C8F299-CEF2-456A-B12A-41F24A84EA34}" sibTransId="{56B4465A-5086-4E23-8A71-90D19CBD3BA1}"/>
    <dgm:cxn modelId="{4DFF79B3-B2C5-4CE7-84E9-E8A73FF8019F}" type="presOf" srcId="{5EBFAB97-FE6F-469E-B62F-28073437DFBA}" destId="{8DE2F898-CDFE-4030-BDCE-4797086C1C79}" srcOrd="0" destOrd="0" presId="urn:microsoft.com/office/officeart/2016/7/layout/LinearBlockProcessNumbered"/>
    <dgm:cxn modelId="{7DC592B5-5C71-405A-A4C8-D03EBECB793F}" type="presOf" srcId="{091D9144-602E-4C53-866F-DF1A34817440}" destId="{850868C2-7949-4554-8F47-83FBAFC1CE5D}" srcOrd="1" destOrd="0" presId="urn:microsoft.com/office/officeart/2016/7/layout/LinearBlockProcessNumbered"/>
    <dgm:cxn modelId="{1C9D1BD5-3435-4DFA-9FF8-E5447F429901}" type="presOf" srcId="{091D9144-602E-4C53-866F-DF1A34817440}" destId="{FF617C42-B5AB-4CE7-BA8A-CECFF2988367}" srcOrd="0" destOrd="0" presId="urn:microsoft.com/office/officeart/2016/7/layout/LinearBlockProcessNumbered"/>
    <dgm:cxn modelId="{1953E0DF-8695-42E2-9A99-A5D3435144C9}" type="presOf" srcId="{56B4465A-5086-4E23-8A71-90D19CBD3BA1}" destId="{F16DD19A-01C4-402D-9572-7A61062FDCE5}" srcOrd="0" destOrd="0" presId="urn:microsoft.com/office/officeart/2016/7/layout/LinearBlockProcessNumbered"/>
    <dgm:cxn modelId="{F90EE1DF-D1A7-45E5-BC19-5802F2BA68E2}" type="presOf" srcId="{ED870591-2051-4030-B52F-113168940D22}" destId="{1896CB72-8DEA-41B5-91C7-3BCD8DDE1289}" srcOrd="1" destOrd="0" presId="urn:microsoft.com/office/officeart/2016/7/layout/LinearBlockProcessNumbered"/>
    <dgm:cxn modelId="{2BDB87F3-00A6-4A2E-8160-6A9485BDF830}" type="presOf" srcId="{CDE7A3D3-86DC-4F25-9C09-74E2BA99D5D8}" destId="{771E1705-7E19-4DBB-B791-A027CC292215}" srcOrd="0" destOrd="0" presId="urn:microsoft.com/office/officeart/2016/7/layout/LinearBlockProcessNumbered"/>
    <dgm:cxn modelId="{93BD008E-640A-4287-826E-7E8310975331}" type="presParOf" srcId="{DB2E85F3-5D16-4A11-8B7C-FFF30ECE92EF}" destId="{FC7EB247-9581-42ED-99CB-3016B2F2E847}" srcOrd="0" destOrd="0" presId="urn:microsoft.com/office/officeart/2016/7/layout/LinearBlockProcessNumbered"/>
    <dgm:cxn modelId="{70B13C06-9DD9-479E-BB09-F32E8236251A}" type="presParOf" srcId="{FC7EB247-9581-42ED-99CB-3016B2F2E847}" destId="{FF617C42-B5AB-4CE7-BA8A-CECFF2988367}" srcOrd="0" destOrd="0" presId="urn:microsoft.com/office/officeart/2016/7/layout/LinearBlockProcessNumbered"/>
    <dgm:cxn modelId="{87278E43-D512-4E82-B23F-4E5867E2F9E5}" type="presParOf" srcId="{FC7EB247-9581-42ED-99CB-3016B2F2E847}" destId="{4EB06E24-765B-4E96-8A87-0512D3602F0D}" srcOrd="1" destOrd="0" presId="urn:microsoft.com/office/officeart/2016/7/layout/LinearBlockProcessNumbered"/>
    <dgm:cxn modelId="{4D91E49D-34B8-485D-B3A0-1AE41C5FBC6F}" type="presParOf" srcId="{FC7EB247-9581-42ED-99CB-3016B2F2E847}" destId="{850868C2-7949-4554-8F47-83FBAFC1CE5D}" srcOrd="2" destOrd="0" presId="urn:microsoft.com/office/officeart/2016/7/layout/LinearBlockProcessNumbered"/>
    <dgm:cxn modelId="{BD93AA64-493D-454A-91A0-0A4DAAB2F3C3}" type="presParOf" srcId="{DB2E85F3-5D16-4A11-8B7C-FFF30ECE92EF}" destId="{CC374AB6-AAF0-400D-80BB-119FFF1535BC}" srcOrd="1" destOrd="0" presId="urn:microsoft.com/office/officeart/2016/7/layout/LinearBlockProcessNumbered"/>
    <dgm:cxn modelId="{3033F8C7-1011-4025-87C4-D56350F9BE74}" type="presParOf" srcId="{DB2E85F3-5D16-4A11-8B7C-FFF30ECE92EF}" destId="{DB2D4DFF-E1B4-44ED-A958-157E98A9E4AC}" srcOrd="2" destOrd="0" presId="urn:microsoft.com/office/officeart/2016/7/layout/LinearBlockProcessNumbered"/>
    <dgm:cxn modelId="{54E0CF8A-A475-45E5-B3CF-6117F9D81230}" type="presParOf" srcId="{DB2D4DFF-E1B4-44ED-A958-157E98A9E4AC}" destId="{8DE2F898-CDFE-4030-BDCE-4797086C1C79}" srcOrd="0" destOrd="0" presId="urn:microsoft.com/office/officeart/2016/7/layout/LinearBlockProcessNumbered"/>
    <dgm:cxn modelId="{78CE73C8-8E15-49A7-B088-025D986358E1}" type="presParOf" srcId="{DB2D4DFF-E1B4-44ED-A958-157E98A9E4AC}" destId="{F16DD19A-01C4-402D-9572-7A61062FDCE5}" srcOrd="1" destOrd="0" presId="urn:microsoft.com/office/officeart/2016/7/layout/LinearBlockProcessNumbered"/>
    <dgm:cxn modelId="{641E91DD-62D9-419E-9C27-0ACFA7B0E0B5}" type="presParOf" srcId="{DB2D4DFF-E1B4-44ED-A958-157E98A9E4AC}" destId="{EE7BA72F-A98B-4076-94FF-6D73E03D63EA}" srcOrd="2" destOrd="0" presId="urn:microsoft.com/office/officeart/2016/7/layout/LinearBlockProcessNumbered"/>
    <dgm:cxn modelId="{A252AF31-6F32-46E6-8C23-83DF2E941677}" type="presParOf" srcId="{DB2E85F3-5D16-4A11-8B7C-FFF30ECE92EF}" destId="{3FABA84C-D066-4021-977D-2A7A87E60E2D}" srcOrd="3" destOrd="0" presId="urn:microsoft.com/office/officeart/2016/7/layout/LinearBlockProcessNumbered"/>
    <dgm:cxn modelId="{EAED955F-AD6F-4203-BF10-D1652CAA06C4}" type="presParOf" srcId="{DB2E85F3-5D16-4A11-8B7C-FFF30ECE92EF}" destId="{8BF6325B-59A0-4D75-8318-AB0C2F7645CF}" srcOrd="4" destOrd="0" presId="urn:microsoft.com/office/officeart/2016/7/layout/LinearBlockProcessNumbered"/>
    <dgm:cxn modelId="{CB54BEB9-5652-4BDD-9E0A-166577CFF621}" type="presParOf" srcId="{8BF6325B-59A0-4D75-8318-AB0C2F7645CF}" destId="{655F2054-AF5D-4747-BE55-4E76E9C82C71}" srcOrd="0" destOrd="0" presId="urn:microsoft.com/office/officeart/2016/7/layout/LinearBlockProcessNumbered"/>
    <dgm:cxn modelId="{996249E1-C990-4A19-8683-47E2813EB10B}" type="presParOf" srcId="{8BF6325B-59A0-4D75-8318-AB0C2F7645CF}" destId="{771E1705-7E19-4DBB-B791-A027CC292215}" srcOrd="1" destOrd="0" presId="urn:microsoft.com/office/officeart/2016/7/layout/LinearBlockProcessNumbered"/>
    <dgm:cxn modelId="{34A3E3BB-BBBE-4F0E-9725-D56F568A4236}" type="presParOf" srcId="{8BF6325B-59A0-4D75-8318-AB0C2F7645CF}" destId="{CE56920B-9D51-4874-BF7F-6884C8A88416}" srcOrd="2" destOrd="0" presId="urn:microsoft.com/office/officeart/2016/7/layout/LinearBlockProcessNumbered"/>
    <dgm:cxn modelId="{1491D4AB-781A-47C9-89DB-CD3DD8A0C924}" type="presParOf" srcId="{DB2E85F3-5D16-4A11-8B7C-FFF30ECE92EF}" destId="{94A4E262-C864-4000-8E44-1810BF8152E5}" srcOrd="5" destOrd="0" presId="urn:microsoft.com/office/officeart/2016/7/layout/LinearBlockProcessNumbered"/>
    <dgm:cxn modelId="{9749AA8A-73E3-40F1-BE22-0C187AD015BC}" type="presParOf" srcId="{DB2E85F3-5D16-4A11-8B7C-FFF30ECE92EF}" destId="{21B579F0-0625-45E1-8FAD-57AE450F6B80}" srcOrd="6" destOrd="0" presId="urn:microsoft.com/office/officeart/2016/7/layout/LinearBlockProcessNumbered"/>
    <dgm:cxn modelId="{CB6F7009-D6A7-4573-8C29-8A6580E121B7}" type="presParOf" srcId="{21B579F0-0625-45E1-8FAD-57AE450F6B80}" destId="{B25772B9-E0C6-46D5-83B0-9C47E2AC6149}" srcOrd="0" destOrd="0" presId="urn:microsoft.com/office/officeart/2016/7/layout/LinearBlockProcessNumbered"/>
    <dgm:cxn modelId="{A55154E3-140D-488E-A098-EFDC2E7DEB31}" type="presParOf" srcId="{21B579F0-0625-45E1-8FAD-57AE450F6B80}" destId="{A5C24938-638F-4A2C-98D1-D11AD0876233}" srcOrd="1" destOrd="0" presId="urn:microsoft.com/office/officeart/2016/7/layout/LinearBlockProcessNumbered"/>
    <dgm:cxn modelId="{751C4A9F-D68E-4263-B6DF-5E97A5FAE825}" type="presParOf" srcId="{21B579F0-0625-45E1-8FAD-57AE450F6B80}" destId="{1896CB72-8DEA-41B5-91C7-3BCD8DDE128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F2898C-C793-423D-9B15-E1C5C22DA66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6F55944-4E06-4041-BF90-BBF4ACCBE2E1}">
      <dgm:prSet/>
      <dgm:spPr/>
      <dgm:t>
        <a:bodyPr/>
        <a:lstStyle/>
        <a:p>
          <a:pPr algn="just"/>
          <a:r>
            <a:rPr lang="it-IT" dirty="0"/>
            <a:t>Nel nostro ordinamento giuridico non esiste ancora il reato di bullismo, anche se il dibattito parlamentare sull'argomento è molto vivo.</a:t>
          </a:r>
          <a:endParaRPr lang="en-US" dirty="0"/>
        </a:p>
      </dgm:t>
    </dgm:pt>
    <dgm:pt modelId="{E487A68F-3E25-4E7F-A67D-74B58FCEB3CA}" type="parTrans" cxnId="{EAD40FC3-B7DF-4CAB-9B01-B83A02706844}">
      <dgm:prSet/>
      <dgm:spPr/>
      <dgm:t>
        <a:bodyPr/>
        <a:lstStyle/>
        <a:p>
          <a:endParaRPr lang="en-US"/>
        </a:p>
      </dgm:t>
    </dgm:pt>
    <dgm:pt modelId="{F8E4DC9C-4B68-4707-97B6-09EEC4E8E109}" type="sibTrans" cxnId="{EAD40FC3-B7DF-4CAB-9B01-B83A02706844}">
      <dgm:prSet/>
      <dgm:spPr/>
      <dgm:t>
        <a:bodyPr/>
        <a:lstStyle/>
        <a:p>
          <a:endParaRPr lang="en-US"/>
        </a:p>
      </dgm:t>
    </dgm:pt>
    <dgm:pt modelId="{C228BBE4-29A2-41F2-87B2-EC4F296A83A1}">
      <dgm:prSet/>
      <dgm:spPr/>
      <dgm:t>
        <a:bodyPr/>
        <a:lstStyle/>
        <a:p>
          <a:pPr algn="just"/>
          <a:r>
            <a:rPr lang="it-IT" dirty="0"/>
            <a:t>Tuttavia, un importante passo in avanti nel contrasto al bullismo è rappresentato dalla legge 71/2017, che ha introdotto il reato di cyberbullismo. </a:t>
          </a:r>
          <a:endParaRPr lang="en-US" dirty="0"/>
        </a:p>
      </dgm:t>
    </dgm:pt>
    <dgm:pt modelId="{CBCCDC40-CFDF-4611-806F-0D9D819B8EC5}" type="parTrans" cxnId="{802AE853-C6E9-40C6-9F8E-2A74FB4EFADA}">
      <dgm:prSet/>
      <dgm:spPr/>
      <dgm:t>
        <a:bodyPr/>
        <a:lstStyle/>
        <a:p>
          <a:endParaRPr lang="en-US"/>
        </a:p>
      </dgm:t>
    </dgm:pt>
    <dgm:pt modelId="{9DC4DD9F-685F-48AE-8440-967438C8BF67}" type="sibTrans" cxnId="{802AE853-C6E9-40C6-9F8E-2A74FB4EFADA}">
      <dgm:prSet/>
      <dgm:spPr/>
      <dgm:t>
        <a:bodyPr/>
        <a:lstStyle/>
        <a:p>
          <a:endParaRPr lang="en-US"/>
        </a:p>
      </dgm:t>
    </dgm:pt>
    <dgm:pt modelId="{6C5D9DCE-0110-4497-A222-541AB862BF55}">
      <dgm:prSet/>
      <dgm:spPr/>
      <dgm:t>
        <a:bodyPr/>
        <a:lstStyle/>
        <a:p>
          <a:pPr algn="just"/>
          <a:r>
            <a:rPr lang="it-IT" dirty="0"/>
            <a:t>L'art. 1, comma 2, di tale legge in esame affida al Ministero per l'istruzione e la ricerca il compito di predisporre linee di orientamento di prevenzione e contrasto puntando, tra l'altro, sulla formazione del personale scolastico e la promozione di un ruolo attivo degli studenti.</a:t>
          </a:r>
          <a:endParaRPr lang="en-US" dirty="0"/>
        </a:p>
      </dgm:t>
    </dgm:pt>
    <dgm:pt modelId="{36DDBE2B-99F2-4A58-8D86-F02B1AE4032A}" type="parTrans" cxnId="{79C603BB-7C7E-4C74-B5BC-82FAB055054F}">
      <dgm:prSet/>
      <dgm:spPr/>
      <dgm:t>
        <a:bodyPr/>
        <a:lstStyle/>
        <a:p>
          <a:endParaRPr lang="en-US"/>
        </a:p>
      </dgm:t>
    </dgm:pt>
    <dgm:pt modelId="{9385071B-C2AE-4578-83C3-270FDB503EFF}" type="sibTrans" cxnId="{79C603BB-7C7E-4C74-B5BC-82FAB055054F}">
      <dgm:prSet/>
      <dgm:spPr/>
      <dgm:t>
        <a:bodyPr/>
        <a:lstStyle/>
        <a:p>
          <a:endParaRPr lang="en-US"/>
        </a:p>
      </dgm:t>
    </dgm:pt>
    <dgm:pt modelId="{85F645B7-030E-416B-9280-4C6D6D30D43B}">
      <dgm:prSet/>
      <dgm:spPr/>
      <dgm:t>
        <a:bodyPr/>
        <a:lstStyle/>
        <a:p>
          <a:pPr algn="just"/>
          <a:r>
            <a:rPr lang="it-IT" dirty="0"/>
            <a:t>Ai singoli istituti è demandata l'educazione alla legalità e all'uso consapevole di internet, con la collaborazione della polizia postale e delle associazioni territoriali impegnate nella materia, creando così il presupposto per un impegno convergente e su più fronti degli alunni, dei docenti, del personale scolastico, dei genitori e delle altre agenzie socio-educative.  </a:t>
          </a:r>
          <a:endParaRPr lang="en-US" dirty="0"/>
        </a:p>
      </dgm:t>
    </dgm:pt>
    <dgm:pt modelId="{52CDD5AF-1576-47F4-A01E-376B2F0DCCA4}" type="parTrans" cxnId="{3579E3A5-DE76-4AD4-838F-E12E05ECBEF1}">
      <dgm:prSet/>
      <dgm:spPr/>
      <dgm:t>
        <a:bodyPr/>
        <a:lstStyle/>
        <a:p>
          <a:endParaRPr lang="en-US"/>
        </a:p>
      </dgm:t>
    </dgm:pt>
    <dgm:pt modelId="{3050F67C-ED8F-4675-BD90-4BFA39DBD656}" type="sibTrans" cxnId="{3579E3A5-DE76-4AD4-838F-E12E05ECBEF1}">
      <dgm:prSet/>
      <dgm:spPr/>
      <dgm:t>
        <a:bodyPr/>
        <a:lstStyle/>
        <a:p>
          <a:endParaRPr lang="en-US"/>
        </a:p>
      </dgm:t>
    </dgm:pt>
    <dgm:pt modelId="{97A879E3-7CF0-4E31-A5AE-6EEA2A200B84}" type="pres">
      <dgm:prSet presAssocID="{1DF2898C-C793-423D-9B15-E1C5C22DA66F}" presName="vert0" presStyleCnt="0">
        <dgm:presLayoutVars>
          <dgm:dir/>
          <dgm:animOne val="branch"/>
          <dgm:animLvl val="lvl"/>
        </dgm:presLayoutVars>
      </dgm:prSet>
      <dgm:spPr/>
    </dgm:pt>
    <dgm:pt modelId="{ABEC14A8-D724-49DD-8E8F-FD32BAFCA5A3}" type="pres">
      <dgm:prSet presAssocID="{D6F55944-4E06-4041-BF90-BBF4ACCBE2E1}" presName="thickLine" presStyleLbl="alignNode1" presStyleIdx="0" presStyleCnt="4"/>
      <dgm:spPr/>
    </dgm:pt>
    <dgm:pt modelId="{30A27271-8286-4AB0-9BF2-8AFC1D9405CD}" type="pres">
      <dgm:prSet presAssocID="{D6F55944-4E06-4041-BF90-BBF4ACCBE2E1}" presName="horz1" presStyleCnt="0"/>
      <dgm:spPr/>
    </dgm:pt>
    <dgm:pt modelId="{28E857C4-135D-4ABF-A349-1CDBC9E95998}" type="pres">
      <dgm:prSet presAssocID="{D6F55944-4E06-4041-BF90-BBF4ACCBE2E1}" presName="tx1" presStyleLbl="revTx" presStyleIdx="0" presStyleCnt="4"/>
      <dgm:spPr/>
    </dgm:pt>
    <dgm:pt modelId="{441AD3CF-09D3-4D8D-973B-A42285B094C4}" type="pres">
      <dgm:prSet presAssocID="{D6F55944-4E06-4041-BF90-BBF4ACCBE2E1}" presName="vert1" presStyleCnt="0"/>
      <dgm:spPr/>
    </dgm:pt>
    <dgm:pt modelId="{BFE73B7E-6083-4198-A7E5-09B96625A040}" type="pres">
      <dgm:prSet presAssocID="{C228BBE4-29A2-41F2-87B2-EC4F296A83A1}" presName="thickLine" presStyleLbl="alignNode1" presStyleIdx="1" presStyleCnt="4"/>
      <dgm:spPr/>
    </dgm:pt>
    <dgm:pt modelId="{C7A718C6-36CA-41F3-A86C-B9C6D2FBF777}" type="pres">
      <dgm:prSet presAssocID="{C228BBE4-29A2-41F2-87B2-EC4F296A83A1}" presName="horz1" presStyleCnt="0"/>
      <dgm:spPr/>
    </dgm:pt>
    <dgm:pt modelId="{FF55E793-567D-471F-BC24-44426B9CD98D}" type="pres">
      <dgm:prSet presAssocID="{C228BBE4-29A2-41F2-87B2-EC4F296A83A1}" presName="tx1" presStyleLbl="revTx" presStyleIdx="1" presStyleCnt="4"/>
      <dgm:spPr/>
    </dgm:pt>
    <dgm:pt modelId="{0FCDEAE1-8A46-4BAE-8367-5301EF50315B}" type="pres">
      <dgm:prSet presAssocID="{C228BBE4-29A2-41F2-87B2-EC4F296A83A1}" presName="vert1" presStyleCnt="0"/>
      <dgm:spPr/>
    </dgm:pt>
    <dgm:pt modelId="{D6D8AFF9-C2BB-4A2C-AA1B-43091EA72ED7}" type="pres">
      <dgm:prSet presAssocID="{6C5D9DCE-0110-4497-A222-541AB862BF55}" presName="thickLine" presStyleLbl="alignNode1" presStyleIdx="2" presStyleCnt="4"/>
      <dgm:spPr/>
    </dgm:pt>
    <dgm:pt modelId="{4C54B743-7892-4200-9523-A0B57B539B06}" type="pres">
      <dgm:prSet presAssocID="{6C5D9DCE-0110-4497-A222-541AB862BF55}" presName="horz1" presStyleCnt="0"/>
      <dgm:spPr/>
    </dgm:pt>
    <dgm:pt modelId="{8A5B5DEE-8D00-4124-ABF7-C24C4F42EBB2}" type="pres">
      <dgm:prSet presAssocID="{6C5D9DCE-0110-4497-A222-541AB862BF55}" presName="tx1" presStyleLbl="revTx" presStyleIdx="2" presStyleCnt="4"/>
      <dgm:spPr/>
    </dgm:pt>
    <dgm:pt modelId="{90AC2A16-DD24-494A-9B08-4E2C1986865F}" type="pres">
      <dgm:prSet presAssocID="{6C5D9DCE-0110-4497-A222-541AB862BF55}" presName="vert1" presStyleCnt="0"/>
      <dgm:spPr/>
    </dgm:pt>
    <dgm:pt modelId="{98D11E84-F748-49EF-923A-A52D9E92CFBE}" type="pres">
      <dgm:prSet presAssocID="{85F645B7-030E-416B-9280-4C6D6D30D43B}" presName="thickLine" presStyleLbl="alignNode1" presStyleIdx="3" presStyleCnt="4"/>
      <dgm:spPr/>
    </dgm:pt>
    <dgm:pt modelId="{91E6FA2D-C1FD-40EC-BB9C-931E72C5B7F2}" type="pres">
      <dgm:prSet presAssocID="{85F645B7-030E-416B-9280-4C6D6D30D43B}" presName="horz1" presStyleCnt="0"/>
      <dgm:spPr/>
    </dgm:pt>
    <dgm:pt modelId="{675A59BA-1177-40EF-9A48-7911FEEF11A0}" type="pres">
      <dgm:prSet presAssocID="{85F645B7-030E-416B-9280-4C6D6D30D43B}" presName="tx1" presStyleLbl="revTx" presStyleIdx="3" presStyleCnt="4"/>
      <dgm:spPr/>
    </dgm:pt>
    <dgm:pt modelId="{CC8B3E4B-92C7-4BAD-BC63-81094ED64096}" type="pres">
      <dgm:prSet presAssocID="{85F645B7-030E-416B-9280-4C6D6D30D43B}" presName="vert1" presStyleCnt="0"/>
      <dgm:spPr/>
    </dgm:pt>
  </dgm:ptLst>
  <dgm:cxnLst>
    <dgm:cxn modelId="{802AE853-C6E9-40C6-9F8E-2A74FB4EFADA}" srcId="{1DF2898C-C793-423D-9B15-E1C5C22DA66F}" destId="{C228BBE4-29A2-41F2-87B2-EC4F296A83A1}" srcOrd="1" destOrd="0" parTransId="{CBCCDC40-CFDF-4611-806F-0D9D819B8EC5}" sibTransId="{9DC4DD9F-685F-48AE-8440-967438C8BF67}"/>
    <dgm:cxn modelId="{3579E3A5-DE76-4AD4-838F-E12E05ECBEF1}" srcId="{1DF2898C-C793-423D-9B15-E1C5C22DA66F}" destId="{85F645B7-030E-416B-9280-4C6D6D30D43B}" srcOrd="3" destOrd="0" parTransId="{52CDD5AF-1576-47F4-A01E-376B2F0DCCA4}" sibTransId="{3050F67C-ED8F-4675-BD90-4BFA39DBD656}"/>
    <dgm:cxn modelId="{0839D8AB-B790-4F9B-A4BC-90CD4510907A}" type="presOf" srcId="{1DF2898C-C793-423D-9B15-E1C5C22DA66F}" destId="{97A879E3-7CF0-4E31-A5AE-6EEA2A200B84}" srcOrd="0" destOrd="0" presId="urn:microsoft.com/office/officeart/2008/layout/LinedList"/>
    <dgm:cxn modelId="{79C603BB-7C7E-4C74-B5BC-82FAB055054F}" srcId="{1DF2898C-C793-423D-9B15-E1C5C22DA66F}" destId="{6C5D9DCE-0110-4497-A222-541AB862BF55}" srcOrd="2" destOrd="0" parTransId="{36DDBE2B-99F2-4A58-8D86-F02B1AE4032A}" sibTransId="{9385071B-C2AE-4578-83C3-270FDB503EFF}"/>
    <dgm:cxn modelId="{EAD40FC3-B7DF-4CAB-9B01-B83A02706844}" srcId="{1DF2898C-C793-423D-9B15-E1C5C22DA66F}" destId="{D6F55944-4E06-4041-BF90-BBF4ACCBE2E1}" srcOrd="0" destOrd="0" parTransId="{E487A68F-3E25-4E7F-A67D-74B58FCEB3CA}" sibTransId="{F8E4DC9C-4B68-4707-97B6-09EEC4E8E109}"/>
    <dgm:cxn modelId="{EEEB17D5-BD30-4AE5-9EF4-163CE6EB09AA}" type="presOf" srcId="{6C5D9DCE-0110-4497-A222-541AB862BF55}" destId="{8A5B5DEE-8D00-4124-ABF7-C24C4F42EBB2}" srcOrd="0" destOrd="0" presId="urn:microsoft.com/office/officeart/2008/layout/LinedList"/>
    <dgm:cxn modelId="{477422E6-C711-40E3-B424-ACF3BDB312B4}" type="presOf" srcId="{C228BBE4-29A2-41F2-87B2-EC4F296A83A1}" destId="{FF55E793-567D-471F-BC24-44426B9CD98D}" srcOrd="0" destOrd="0" presId="urn:microsoft.com/office/officeart/2008/layout/LinedList"/>
    <dgm:cxn modelId="{CD5DABE7-C518-430C-ACD1-53487C228138}" type="presOf" srcId="{85F645B7-030E-416B-9280-4C6D6D30D43B}" destId="{675A59BA-1177-40EF-9A48-7911FEEF11A0}" srcOrd="0" destOrd="0" presId="urn:microsoft.com/office/officeart/2008/layout/LinedList"/>
    <dgm:cxn modelId="{13DA5CFF-E0D2-44DE-8718-A2F50B945B58}" type="presOf" srcId="{D6F55944-4E06-4041-BF90-BBF4ACCBE2E1}" destId="{28E857C4-135D-4ABF-A349-1CDBC9E95998}" srcOrd="0" destOrd="0" presId="urn:microsoft.com/office/officeart/2008/layout/LinedList"/>
    <dgm:cxn modelId="{70A68E07-2F9C-4791-87CB-AD918180AEFF}" type="presParOf" srcId="{97A879E3-7CF0-4E31-A5AE-6EEA2A200B84}" destId="{ABEC14A8-D724-49DD-8E8F-FD32BAFCA5A3}" srcOrd="0" destOrd="0" presId="urn:microsoft.com/office/officeart/2008/layout/LinedList"/>
    <dgm:cxn modelId="{057973BD-D898-45DF-A152-ED93D1CAE15B}" type="presParOf" srcId="{97A879E3-7CF0-4E31-A5AE-6EEA2A200B84}" destId="{30A27271-8286-4AB0-9BF2-8AFC1D9405CD}" srcOrd="1" destOrd="0" presId="urn:microsoft.com/office/officeart/2008/layout/LinedList"/>
    <dgm:cxn modelId="{7DFF5B34-4AB7-4C93-A75C-CAAE395A5D5F}" type="presParOf" srcId="{30A27271-8286-4AB0-9BF2-8AFC1D9405CD}" destId="{28E857C4-135D-4ABF-A349-1CDBC9E95998}" srcOrd="0" destOrd="0" presId="urn:microsoft.com/office/officeart/2008/layout/LinedList"/>
    <dgm:cxn modelId="{AFD0BB0D-0528-49BA-B570-FAF2133B9ACB}" type="presParOf" srcId="{30A27271-8286-4AB0-9BF2-8AFC1D9405CD}" destId="{441AD3CF-09D3-4D8D-973B-A42285B094C4}" srcOrd="1" destOrd="0" presId="urn:microsoft.com/office/officeart/2008/layout/LinedList"/>
    <dgm:cxn modelId="{27DA0C78-EC2B-4F67-87A8-0008922EF66C}" type="presParOf" srcId="{97A879E3-7CF0-4E31-A5AE-6EEA2A200B84}" destId="{BFE73B7E-6083-4198-A7E5-09B96625A040}" srcOrd="2" destOrd="0" presId="urn:microsoft.com/office/officeart/2008/layout/LinedList"/>
    <dgm:cxn modelId="{070062AE-1148-41C5-870A-B62E452968DF}" type="presParOf" srcId="{97A879E3-7CF0-4E31-A5AE-6EEA2A200B84}" destId="{C7A718C6-36CA-41F3-A86C-B9C6D2FBF777}" srcOrd="3" destOrd="0" presId="urn:microsoft.com/office/officeart/2008/layout/LinedList"/>
    <dgm:cxn modelId="{A2C983B1-F56F-4537-B54B-C369B3BD852D}" type="presParOf" srcId="{C7A718C6-36CA-41F3-A86C-B9C6D2FBF777}" destId="{FF55E793-567D-471F-BC24-44426B9CD98D}" srcOrd="0" destOrd="0" presId="urn:microsoft.com/office/officeart/2008/layout/LinedList"/>
    <dgm:cxn modelId="{04B8BF93-FCDD-41F3-9F75-EFF3BB0964E5}" type="presParOf" srcId="{C7A718C6-36CA-41F3-A86C-B9C6D2FBF777}" destId="{0FCDEAE1-8A46-4BAE-8367-5301EF50315B}" srcOrd="1" destOrd="0" presId="urn:microsoft.com/office/officeart/2008/layout/LinedList"/>
    <dgm:cxn modelId="{68103033-DB24-4438-BA51-3E986C7177AD}" type="presParOf" srcId="{97A879E3-7CF0-4E31-A5AE-6EEA2A200B84}" destId="{D6D8AFF9-C2BB-4A2C-AA1B-43091EA72ED7}" srcOrd="4" destOrd="0" presId="urn:microsoft.com/office/officeart/2008/layout/LinedList"/>
    <dgm:cxn modelId="{69AAB0CD-173F-46E3-B1F9-BDD6785051B9}" type="presParOf" srcId="{97A879E3-7CF0-4E31-A5AE-6EEA2A200B84}" destId="{4C54B743-7892-4200-9523-A0B57B539B06}" srcOrd="5" destOrd="0" presId="urn:microsoft.com/office/officeart/2008/layout/LinedList"/>
    <dgm:cxn modelId="{2A35A546-1768-41E9-934F-A8706DA5B1E9}" type="presParOf" srcId="{4C54B743-7892-4200-9523-A0B57B539B06}" destId="{8A5B5DEE-8D00-4124-ABF7-C24C4F42EBB2}" srcOrd="0" destOrd="0" presId="urn:microsoft.com/office/officeart/2008/layout/LinedList"/>
    <dgm:cxn modelId="{2F232159-E024-484E-85E4-636C05A5D77B}" type="presParOf" srcId="{4C54B743-7892-4200-9523-A0B57B539B06}" destId="{90AC2A16-DD24-494A-9B08-4E2C1986865F}" srcOrd="1" destOrd="0" presId="urn:microsoft.com/office/officeart/2008/layout/LinedList"/>
    <dgm:cxn modelId="{941563C0-304D-40C8-8808-C4BFA71543B1}" type="presParOf" srcId="{97A879E3-7CF0-4E31-A5AE-6EEA2A200B84}" destId="{98D11E84-F748-49EF-923A-A52D9E92CFBE}" srcOrd="6" destOrd="0" presId="urn:microsoft.com/office/officeart/2008/layout/LinedList"/>
    <dgm:cxn modelId="{8F065979-177C-47DB-B3BC-E0BC02F6C70B}" type="presParOf" srcId="{97A879E3-7CF0-4E31-A5AE-6EEA2A200B84}" destId="{91E6FA2D-C1FD-40EC-BB9C-931E72C5B7F2}" srcOrd="7" destOrd="0" presId="urn:microsoft.com/office/officeart/2008/layout/LinedList"/>
    <dgm:cxn modelId="{2ED2DB58-6643-42F8-A1C5-B1AA935E1264}" type="presParOf" srcId="{91E6FA2D-C1FD-40EC-BB9C-931E72C5B7F2}" destId="{675A59BA-1177-40EF-9A48-7911FEEF11A0}" srcOrd="0" destOrd="0" presId="urn:microsoft.com/office/officeart/2008/layout/LinedList"/>
    <dgm:cxn modelId="{50E53050-6A36-4FDD-956E-F26559D8C7A4}" type="presParOf" srcId="{91E6FA2D-C1FD-40EC-BB9C-931E72C5B7F2}" destId="{CC8B3E4B-92C7-4BAD-BC63-81094ED640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B9AC04-20C3-4A26-81C9-6F3F0C343E6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D6E8EFF-BCC2-4D8D-ACA5-1551F59C0E54}">
      <dgm:prSet/>
      <dgm:spPr/>
      <dgm:t>
        <a:bodyPr/>
        <a:lstStyle/>
        <a:p>
          <a:pPr algn="just"/>
          <a:r>
            <a:rPr lang="it-IT" dirty="0"/>
            <a:t>Le condotte del bullo devono essere sempre considerate violente, anche se non sono sempre penalmente rilevanti, perché anche se esse possono rivestire una valenza che penalmente può essere considerata simbolica, esse recano una  offesa alla libertà e alla dignità individuale tutt’altro che di minore gravità.</a:t>
          </a:r>
          <a:endParaRPr lang="en-US" dirty="0"/>
        </a:p>
      </dgm:t>
    </dgm:pt>
    <dgm:pt modelId="{23869839-FCBB-466E-BE1F-5D7ABFB553BF}" type="parTrans" cxnId="{FF110E1E-CA56-44E0-9007-791E8444D8C2}">
      <dgm:prSet/>
      <dgm:spPr/>
      <dgm:t>
        <a:bodyPr/>
        <a:lstStyle/>
        <a:p>
          <a:endParaRPr lang="en-US"/>
        </a:p>
      </dgm:t>
    </dgm:pt>
    <dgm:pt modelId="{8B3A450F-49FC-4C7F-A986-3295A092465B}" type="sibTrans" cxnId="{FF110E1E-CA56-44E0-9007-791E8444D8C2}">
      <dgm:prSet/>
      <dgm:spPr/>
      <dgm:t>
        <a:bodyPr/>
        <a:lstStyle/>
        <a:p>
          <a:endParaRPr lang="en-US"/>
        </a:p>
      </dgm:t>
    </dgm:pt>
    <dgm:pt modelId="{18200924-6648-437F-A096-F4A15C6F589E}">
      <dgm:prSet/>
      <dgm:spPr/>
      <dgm:t>
        <a:bodyPr/>
        <a:lstStyle/>
        <a:p>
          <a:pPr algn="just"/>
          <a:r>
            <a:rPr lang="it-IT" dirty="0"/>
            <a:t>Alcune condotte giovanili vengono ricondotte al fenomeno bullismo, ma il più delle volte non hanno alcuna rilevanza sotto il profilo giuridico in quanto si estrinsecano in atti di inciviltà e indisciplina non perseguibili direttamente dalla autorità giudiziaria.</a:t>
          </a:r>
          <a:endParaRPr lang="en-US" dirty="0"/>
        </a:p>
      </dgm:t>
    </dgm:pt>
    <dgm:pt modelId="{A3DF21D1-B7DC-43C1-9B75-E14AF4A6D030}" type="parTrans" cxnId="{6D508CF3-1169-4AAD-83C1-BF157CD3D58D}">
      <dgm:prSet/>
      <dgm:spPr/>
      <dgm:t>
        <a:bodyPr/>
        <a:lstStyle/>
        <a:p>
          <a:endParaRPr lang="en-US"/>
        </a:p>
      </dgm:t>
    </dgm:pt>
    <dgm:pt modelId="{C40A42F4-F36C-4B85-B131-05B6A17E4C3A}" type="sibTrans" cxnId="{6D508CF3-1169-4AAD-83C1-BF157CD3D58D}">
      <dgm:prSet/>
      <dgm:spPr/>
      <dgm:t>
        <a:bodyPr/>
        <a:lstStyle/>
        <a:p>
          <a:endParaRPr lang="en-US"/>
        </a:p>
      </dgm:t>
    </dgm:pt>
    <dgm:pt modelId="{5F2EB2C9-213B-4C71-B708-CDE6E0F07022}">
      <dgm:prSet/>
      <dgm:spPr/>
      <dgm:t>
        <a:bodyPr/>
        <a:lstStyle/>
        <a:p>
          <a:pPr algn="just"/>
          <a:r>
            <a:rPr lang="it-IT" dirty="0"/>
            <a:t>Altre condotte, invece, si qualificano come vere e proprie figure di reato. Il più delle volte l’atto di bullismo vìola sia la legge penale, sia quella civile, quindi può dar vita a due processi, l’uno penale e l’altro civile (che possono essere unificati soltanto se l’autore dell’illecito è maggiorenne).</a:t>
          </a:r>
          <a:endParaRPr lang="en-US" dirty="0"/>
        </a:p>
      </dgm:t>
    </dgm:pt>
    <dgm:pt modelId="{F5D954C2-27DD-4878-8F3C-EE9E400F0D60}" type="parTrans" cxnId="{C8B07FC4-4235-4888-86CD-2D7131C2D1F6}">
      <dgm:prSet/>
      <dgm:spPr/>
      <dgm:t>
        <a:bodyPr/>
        <a:lstStyle/>
        <a:p>
          <a:endParaRPr lang="en-US"/>
        </a:p>
      </dgm:t>
    </dgm:pt>
    <dgm:pt modelId="{27065914-8CF5-421C-A7FB-6D85B7568303}" type="sibTrans" cxnId="{C8B07FC4-4235-4888-86CD-2D7131C2D1F6}">
      <dgm:prSet/>
      <dgm:spPr/>
      <dgm:t>
        <a:bodyPr/>
        <a:lstStyle/>
        <a:p>
          <a:endParaRPr lang="en-US"/>
        </a:p>
      </dgm:t>
    </dgm:pt>
    <dgm:pt modelId="{255F85E6-CA8D-491F-BD20-92680A6C3819}" type="pres">
      <dgm:prSet presAssocID="{08B9AC04-20C3-4A26-81C9-6F3F0C343E62}" presName="linear" presStyleCnt="0">
        <dgm:presLayoutVars>
          <dgm:animLvl val="lvl"/>
          <dgm:resizeHandles val="exact"/>
        </dgm:presLayoutVars>
      </dgm:prSet>
      <dgm:spPr/>
    </dgm:pt>
    <dgm:pt modelId="{CA1E7CC4-1713-4D24-8B85-3682A6BE0CC0}" type="pres">
      <dgm:prSet presAssocID="{0D6E8EFF-BCC2-4D8D-ACA5-1551F59C0E54}" presName="parentText" presStyleLbl="node1" presStyleIdx="0" presStyleCnt="3">
        <dgm:presLayoutVars>
          <dgm:chMax val="0"/>
          <dgm:bulletEnabled val="1"/>
        </dgm:presLayoutVars>
      </dgm:prSet>
      <dgm:spPr/>
    </dgm:pt>
    <dgm:pt modelId="{B7C74D0B-E373-4F3E-952A-CBD4ED697F49}" type="pres">
      <dgm:prSet presAssocID="{8B3A450F-49FC-4C7F-A986-3295A092465B}" presName="spacer" presStyleCnt="0"/>
      <dgm:spPr/>
    </dgm:pt>
    <dgm:pt modelId="{726B63EF-2A49-4BEF-871A-89800C5EED9A}" type="pres">
      <dgm:prSet presAssocID="{18200924-6648-437F-A096-F4A15C6F589E}" presName="parentText" presStyleLbl="node1" presStyleIdx="1" presStyleCnt="3">
        <dgm:presLayoutVars>
          <dgm:chMax val="0"/>
          <dgm:bulletEnabled val="1"/>
        </dgm:presLayoutVars>
      </dgm:prSet>
      <dgm:spPr/>
    </dgm:pt>
    <dgm:pt modelId="{5373A7DC-D8CB-4E80-B588-7522A2D054B1}" type="pres">
      <dgm:prSet presAssocID="{C40A42F4-F36C-4B85-B131-05B6A17E4C3A}" presName="spacer" presStyleCnt="0"/>
      <dgm:spPr/>
    </dgm:pt>
    <dgm:pt modelId="{337BA9C9-8C7F-4F77-AC9E-038636998050}" type="pres">
      <dgm:prSet presAssocID="{5F2EB2C9-213B-4C71-B708-CDE6E0F07022}" presName="parentText" presStyleLbl="node1" presStyleIdx="2" presStyleCnt="3">
        <dgm:presLayoutVars>
          <dgm:chMax val="0"/>
          <dgm:bulletEnabled val="1"/>
        </dgm:presLayoutVars>
      </dgm:prSet>
      <dgm:spPr/>
    </dgm:pt>
  </dgm:ptLst>
  <dgm:cxnLst>
    <dgm:cxn modelId="{D9931A08-65B5-4604-B6BA-3A373F7BE73F}" type="presOf" srcId="{0D6E8EFF-BCC2-4D8D-ACA5-1551F59C0E54}" destId="{CA1E7CC4-1713-4D24-8B85-3682A6BE0CC0}" srcOrd="0" destOrd="0" presId="urn:microsoft.com/office/officeart/2005/8/layout/vList2"/>
    <dgm:cxn modelId="{FF110E1E-CA56-44E0-9007-791E8444D8C2}" srcId="{08B9AC04-20C3-4A26-81C9-6F3F0C343E62}" destId="{0D6E8EFF-BCC2-4D8D-ACA5-1551F59C0E54}" srcOrd="0" destOrd="0" parTransId="{23869839-FCBB-466E-BE1F-5D7ABFB553BF}" sibTransId="{8B3A450F-49FC-4C7F-A986-3295A092465B}"/>
    <dgm:cxn modelId="{3083EE33-08D0-4957-8738-148FC672E9FC}" type="presOf" srcId="{08B9AC04-20C3-4A26-81C9-6F3F0C343E62}" destId="{255F85E6-CA8D-491F-BD20-92680A6C3819}" srcOrd="0" destOrd="0" presId="urn:microsoft.com/office/officeart/2005/8/layout/vList2"/>
    <dgm:cxn modelId="{786EED7B-2A4C-4DE3-8336-C2577DDA16CE}" type="presOf" srcId="{18200924-6648-437F-A096-F4A15C6F589E}" destId="{726B63EF-2A49-4BEF-871A-89800C5EED9A}" srcOrd="0" destOrd="0" presId="urn:microsoft.com/office/officeart/2005/8/layout/vList2"/>
    <dgm:cxn modelId="{C8B07FC4-4235-4888-86CD-2D7131C2D1F6}" srcId="{08B9AC04-20C3-4A26-81C9-6F3F0C343E62}" destId="{5F2EB2C9-213B-4C71-B708-CDE6E0F07022}" srcOrd="2" destOrd="0" parTransId="{F5D954C2-27DD-4878-8F3C-EE9E400F0D60}" sibTransId="{27065914-8CF5-421C-A7FB-6D85B7568303}"/>
    <dgm:cxn modelId="{408D9BD1-CC70-432B-B7BE-7B42D5F6777A}" type="presOf" srcId="{5F2EB2C9-213B-4C71-B708-CDE6E0F07022}" destId="{337BA9C9-8C7F-4F77-AC9E-038636998050}" srcOrd="0" destOrd="0" presId="urn:microsoft.com/office/officeart/2005/8/layout/vList2"/>
    <dgm:cxn modelId="{6D508CF3-1169-4AAD-83C1-BF157CD3D58D}" srcId="{08B9AC04-20C3-4A26-81C9-6F3F0C343E62}" destId="{18200924-6648-437F-A096-F4A15C6F589E}" srcOrd="1" destOrd="0" parTransId="{A3DF21D1-B7DC-43C1-9B75-E14AF4A6D030}" sibTransId="{C40A42F4-F36C-4B85-B131-05B6A17E4C3A}"/>
    <dgm:cxn modelId="{F3AD992B-8ADD-4D03-8078-9D45916B51C9}" type="presParOf" srcId="{255F85E6-CA8D-491F-BD20-92680A6C3819}" destId="{CA1E7CC4-1713-4D24-8B85-3682A6BE0CC0}" srcOrd="0" destOrd="0" presId="urn:microsoft.com/office/officeart/2005/8/layout/vList2"/>
    <dgm:cxn modelId="{12EC8BFB-3F05-4353-8F41-19BA99D1532C}" type="presParOf" srcId="{255F85E6-CA8D-491F-BD20-92680A6C3819}" destId="{B7C74D0B-E373-4F3E-952A-CBD4ED697F49}" srcOrd="1" destOrd="0" presId="urn:microsoft.com/office/officeart/2005/8/layout/vList2"/>
    <dgm:cxn modelId="{BB4879ED-BFE9-4A86-8964-40116146BF9D}" type="presParOf" srcId="{255F85E6-CA8D-491F-BD20-92680A6C3819}" destId="{726B63EF-2A49-4BEF-871A-89800C5EED9A}" srcOrd="2" destOrd="0" presId="urn:microsoft.com/office/officeart/2005/8/layout/vList2"/>
    <dgm:cxn modelId="{F0209C69-B466-4BD1-A7CE-392F8809645C}" type="presParOf" srcId="{255F85E6-CA8D-491F-BD20-92680A6C3819}" destId="{5373A7DC-D8CB-4E80-B588-7522A2D054B1}" srcOrd="3" destOrd="0" presId="urn:microsoft.com/office/officeart/2005/8/layout/vList2"/>
    <dgm:cxn modelId="{6CE79819-900B-4E3E-B393-5A4F7A68E773}" type="presParOf" srcId="{255F85E6-CA8D-491F-BD20-92680A6C3819}" destId="{337BA9C9-8C7F-4F77-AC9E-0386369980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B39E62-A485-463E-A6E4-FD4E29165185}"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B978E7AE-B230-4591-91BA-3CFB6AED5D06}">
      <dgm:prSet/>
      <dgm:spPr/>
      <dgm:t>
        <a:bodyPr/>
        <a:lstStyle/>
        <a:p>
          <a:r>
            <a:rPr lang="it-IT" dirty="0"/>
            <a:t>I reati possono configurare il bullismo sono molteplici a seconda di come si esprime il comportamento dell’autore:</a:t>
          </a:r>
          <a:endParaRPr lang="en-US" dirty="0"/>
        </a:p>
      </dgm:t>
    </dgm:pt>
    <dgm:pt modelId="{3541EA55-41DB-4FEC-AC1B-EB079D8F6D97}" type="parTrans" cxnId="{F3711A00-06D9-4265-899D-2682EC08F9FC}">
      <dgm:prSet/>
      <dgm:spPr/>
      <dgm:t>
        <a:bodyPr/>
        <a:lstStyle/>
        <a:p>
          <a:endParaRPr lang="en-US"/>
        </a:p>
      </dgm:t>
    </dgm:pt>
    <dgm:pt modelId="{0C5DE16D-6E17-4598-9FBF-8547E7E99ABE}" type="sibTrans" cxnId="{F3711A00-06D9-4265-899D-2682EC08F9FC}">
      <dgm:prSet/>
      <dgm:spPr/>
      <dgm:t>
        <a:bodyPr/>
        <a:lstStyle/>
        <a:p>
          <a:endParaRPr lang="en-US"/>
        </a:p>
      </dgm:t>
    </dgm:pt>
    <dgm:pt modelId="{93764DAA-9BFA-49AB-A992-3D0B1714A155}">
      <dgm:prSet/>
      <dgm:spPr/>
      <dgm:t>
        <a:bodyPr/>
        <a:lstStyle/>
        <a:p>
          <a:pPr algn="ctr"/>
          <a:r>
            <a:rPr lang="it-IT" b="1" u="sng" dirty="0"/>
            <a:t>Reati contro la persona</a:t>
          </a:r>
          <a:endParaRPr lang="en-US" b="1" dirty="0"/>
        </a:p>
      </dgm:t>
    </dgm:pt>
    <dgm:pt modelId="{1E509EDD-9CFA-4E7E-BA63-F1439903023A}" type="parTrans" cxnId="{F8AC6055-3B45-4EEE-848D-8DED4040BD1A}">
      <dgm:prSet/>
      <dgm:spPr/>
      <dgm:t>
        <a:bodyPr/>
        <a:lstStyle/>
        <a:p>
          <a:endParaRPr lang="en-US"/>
        </a:p>
      </dgm:t>
    </dgm:pt>
    <dgm:pt modelId="{9461DEB4-B21F-4157-B7B8-8C33BBCE4DA9}" type="sibTrans" cxnId="{F8AC6055-3B45-4EEE-848D-8DED4040BD1A}">
      <dgm:prSet/>
      <dgm:spPr/>
      <dgm:t>
        <a:bodyPr/>
        <a:lstStyle/>
        <a:p>
          <a:endParaRPr lang="en-US"/>
        </a:p>
      </dgm:t>
    </dgm:pt>
    <dgm:pt modelId="{F57AEC0B-8362-4E52-80BF-66DE30A5E225}">
      <dgm:prSet/>
      <dgm:spPr/>
      <dgm:t>
        <a:bodyPr/>
        <a:lstStyle/>
        <a:p>
          <a:pPr algn="l"/>
          <a:r>
            <a:rPr lang="it-IT" dirty="0"/>
            <a:t>Istigazione al suicidio art. 580 c.p.;  Percosse art. 581 c.p.; Lesioni art. 582 c.p.; Rissa art. 588 c.p.; Ingiuria ex art. 594 c.p. (fattispecie adesso depenalizzata, si procede con procedimento civile); Diffamazione art. 595 c.p.; Violenza sessuale art. 609-bis c.p.; Minaccia 612 c.p.; Atti persecutori (c.d. stalking) art. 612-bis c.p.; Interferenze illecite nella vita privata art. 615-bis c.p.</a:t>
          </a:r>
          <a:endParaRPr lang="en-US" dirty="0"/>
        </a:p>
      </dgm:t>
    </dgm:pt>
    <dgm:pt modelId="{6B9B7145-7FF6-44E6-AD58-CC01768B8E76}" type="parTrans" cxnId="{261EF441-769B-4EDA-98DB-A5653AF2258E}">
      <dgm:prSet/>
      <dgm:spPr/>
      <dgm:t>
        <a:bodyPr/>
        <a:lstStyle/>
        <a:p>
          <a:endParaRPr lang="en-US"/>
        </a:p>
      </dgm:t>
    </dgm:pt>
    <dgm:pt modelId="{95E6298D-952A-4653-8A07-4D1CA8E4BF21}" type="sibTrans" cxnId="{261EF441-769B-4EDA-98DB-A5653AF2258E}">
      <dgm:prSet/>
      <dgm:spPr/>
      <dgm:t>
        <a:bodyPr/>
        <a:lstStyle/>
        <a:p>
          <a:endParaRPr lang="en-US"/>
        </a:p>
      </dgm:t>
    </dgm:pt>
    <dgm:pt modelId="{9D263BB6-9003-4ECD-9370-F9C02A234E3D}">
      <dgm:prSet/>
      <dgm:spPr/>
      <dgm:t>
        <a:bodyPr/>
        <a:lstStyle/>
        <a:p>
          <a:pPr algn="ctr"/>
          <a:r>
            <a:rPr lang="it-IT" b="1" u="sng" dirty="0"/>
            <a:t>Reati contro il patrimonio</a:t>
          </a:r>
          <a:endParaRPr lang="en-US" b="1" dirty="0"/>
        </a:p>
      </dgm:t>
    </dgm:pt>
    <dgm:pt modelId="{0B956EEA-92C4-4331-B6EA-986CD9940705}" type="parTrans" cxnId="{12B841A0-7469-476A-B612-0CEC7F9DFEAE}">
      <dgm:prSet/>
      <dgm:spPr/>
      <dgm:t>
        <a:bodyPr/>
        <a:lstStyle/>
        <a:p>
          <a:endParaRPr lang="en-US"/>
        </a:p>
      </dgm:t>
    </dgm:pt>
    <dgm:pt modelId="{33340E4E-FE58-4C80-8717-B509700101D2}" type="sibTrans" cxnId="{12B841A0-7469-476A-B612-0CEC7F9DFEAE}">
      <dgm:prSet/>
      <dgm:spPr/>
      <dgm:t>
        <a:bodyPr/>
        <a:lstStyle/>
        <a:p>
          <a:endParaRPr lang="en-US"/>
        </a:p>
      </dgm:t>
    </dgm:pt>
    <dgm:pt modelId="{32C99D3A-8A67-4088-9109-15AD445FCA3E}">
      <dgm:prSet/>
      <dgm:spPr/>
      <dgm:t>
        <a:bodyPr/>
        <a:lstStyle/>
        <a:p>
          <a:pPr algn="l"/>
          <a:r>
            <a:rPr lang="it-IT" dirty="0"/>
            <a:t>Furto art. 624 c.p.; </a:t>
          </a:r>
          <a:endParaRPr lang="en-US" dirty="0"/>
        </a:p>
      </dgm:t>
    </dgm:pt>
    <dgm:pt modelId="{A5D6C150-DF2F-4BF4-AD43-BEFADC5AAA74}" type="parTrans" cxnId="{157E7B66-2F9B-4936-B484-4419F9D1D786}">
      <dgm:prSet/>
      <dgm:spPr/>
      <dgm:t>
        <a:bodyPr/>
        <a:lstStyle/>
        <a:p>
          <a:endParaRPr lang="en-US"/>
        </a:p>
      </dgm:t>
    </dgm:pt>
    <dgm:pt modelId="{683AEF73-0ECD-4996-9D3E-1C320C5D648C}" type="sibTrans" cxnId="{157E7B66-2F9B-4936-B484-4419F9D1D786}">
      <dgm:prSet/>
      <dgm:spPr/>
      <dgm:t>
        <a:bodyPr/>
        <a:lstStyle/>
        <a:p>
          <a:endParaRPr lang="en-US"/>
        </a:p>
      </dgm:t>
    </dgm:pt>
    <dgm:pt modelId="{3D03D190-E092-4583-A4C6-7F20302F16BD}">
      <dgm:prSet/>
      <dgm:spPr/>
      <dgm:t>
        <a:bodyPr/>
        <a:lstStyle/>
        <a:p>
          <a:pPr algn="ctr"/>
          <a:r>
            <a:rPr lang="it-IT" b="1" u="sng" dirty="0"/>
            <a:t>Altri reati</a:t>
          </a:r>
          <a:endParaRPr lang="en-US" b="1" dirty="0"/>
        </a:p>
      </dgm:t>
    </dgm:pt>
    <dgm:pt modelId="{8C9177C2-9C17-4138-BB66-513A9F61C4C0}" type="parTrans" cxnId="{CF91FF16-B7FD-42FA-A208-FCC63CBE18E7}">
      <dgm:prSet/>
      <dgm:spPr/>
      <dgm:t>
        <a:bodyPr/>
        <a:lstStyle/>
        <a:p>
          <a:endParaRPr lang="en-US"/>
        </a:p>
      </dgm:t>
    </dgm:pt>
    <dgm:pt modelId="{810A4604-2CA3-48FF-A3AC-F58A4F5D6920}" type="sibTrans" cxnId="{CF91FF16-B7FD-42FA-A208-FCC63CBE18E7}">
      <dgm:prSet/>
      <dgm:spPr/>
      <dgm:t>
        <a:bodyPr/>
        <a:lstStyle/>
        <a:p>
          <a:endParaRPr lang="en-US"/>
        </a:p>
      </dgm:t>
    </dgm:pt>
    <dgm:pt modelId="{66431636-D869-4093-B560-2E7ABA0F6595}">
      <dgm:prSet/>
      <dgm:spPr/>
      <dgm:t>
        <a:bodyPr/>
        <a:lstStyle/>
        <a:p>
          <a:pPr algn="l"/>
          <a:r>
            <a:rPr lang="it-IT" dirty="0"/>
            <a:t>Sostituzione di persona art. 494 c.p.; </a:t>
          </a:r>
          <a:endParaRPr lang="en-US" dirty="0"/>
        </a:p>
      </dgm:t>
    </dgm:pt>
    <dgm:pt modelId="{0EDE0E72-7D85-4134-96ED-9562595749D9}" type="parTrans" cxnId="{79F852A8-2C6F-494F-9945-25FE4DD0577A}">
      <dgm:prSet/>
      <dgm:spPr/>
      <dgm:t>
        <a:bodyPr/>
        <a:lstStyle/>
        <a:p>
          <a:endParaRPr lang="en-US"/>
        </a:p>
      </dgm:t>
    </dgm:pt>
    <dgm:pt modelId="{504D7FE1-32DE-41F6-B11D-D989548037F2}" type="sibTrans" cxnId="{79F852A8-2C6F-494F-9945-25FE4DD0577A}">
      <dgm:prSet/>
      <dgm:spPr/>
      <dgm:t>
        <a:bodyPr/>
        <a:lstStyle/>
        <a:p>
          <a:endParaRPr lang="en-US"/>
        </a:p>
      </dgm:t>
    </dgm:pt>
    <dgm:pt modelId="{A4695025-7B98-4125-8795-C9918A8AA33C}">
      <dgm:prSet/>
      <dgm:spPr/>
      <dgm:t>
        <a:bodyPr/>
        <a:lstStyle/>
        <a:p>
          <a:pPr algn="l"/>
          <a:r>
            <a:rPr lang="it-IT" dirty="0"/>
            <a:t>Estorsione art. 629 c.p.; </a:t>
          </a:r>
          <a:endParaRPr lang="en-US" dirty="0"/>
        </a:p>
      </dgm:t>
    </dgm:pt>
    <dgm:pt modelId="{684D3269-7B85-4830-ADBF-B853E0FCDCE5}" type="parTrans" cxnId="{B9FAC732-5DF5-4AEE-9EBA-97C2495EEB90}">
      <dgm:prSet/>
      <dgm:spPr/>
      <dgm:t>
        <a:bodyPr/>
        <a:lstStyle/>
        <a:p>
          <a:endParaRPr lang="it-IT"/>
        </a:p>
      </dgm:t>
    </dgm:pt>
    <dgm:pt modelId="{97C72B1D-9609-4573-92BB-0A63B62680AB}" type="sibTrans" cxnId="{B9FAC732-5DF5-4AEE-9EBA-97C2495EEB90}">
      <dgm:prSet/>
      <dgm:spPr/>
      <dgm:t>
        <a:bodyPr/>
        <a:lstStyle/>
        <a:p>
          <a:endParaRPr lang="it-IT"/>
        </a:p>
      </dgm:t>
    </dgm:pt>
    <dgm:pt modelId="{B2843DCD-79D9-428E-889A-871C4D618CD8}">
      <dgm:prSet/>
      <dgm:spPr/>
      <dgm:t>
        <a:bodyPr/>
        <a:lstStyle/>
        <a:p>
          <a:pPr algn="l"/>
          <a:r>
            <a:rPr lang="it-IT" dirty="0"/>
            <a:t>Danneggiamento art. 635 c.p.</a:t>
          </a:r>
          <a:endParaRPr lang="en-US" dirty="0"/>
        </a:p>
      </dgm:t>
    </dgm:pt>
    <dgm:pt modelId="{DC67D4C8-CA80-4145-8336-CD2B5C0DB4B6}" type="parTrans" cxnId="{685BB447-FA89-4957-B3A4-188559B9B4FB}">
      <dgm:prSet/>
      <dgm:spPr/>
      <dgm:t>
        <a:bodyPr/>
        <a:lstStyle/>
        <a:p>
          <a:endParaRPr lang="it-IT"/>
        </a:p>
      </dgm:t>
    </dgm:pt>
    <dgm:pt modelId="{A2A1130B-7761-43CC-81B3-CD1AF3380D16}" type="sibTrans" cxnId="{685BB447-FA89-4957-B3A4-188559B9B4FB}">
      <dgm:prSet/>
      <dgm:spPr/>
      <dgm:t>
        <a:bodyPr/>
        <a:lstStyle/>
        <a:p>
          <a:endParaRPr lang="it-IT"/>
        </a:p>
      </dgm:t>
    </dgm:pt>
    <dgm:pt modelId="{5EF9F0F0-6BA6-4A9C-B4F5-94D356447FF1}">
      <dgm:prSet/>
      <dgm:spPr/>
      <dgm:t>
        <a:bodyPr/>
        <a:lstStyle/>
        <a:p>
          <a:pPr algn="l"/>
          <a:r>
            <a:rPr lang="it-IT" dirty="0"/>
            <a:t>Molestia o disturbo alle persone art. 660 c.p. (è una contravvenzione); </a:t>
          </a:r>
          <a:endParaRPr lang="en-US" dirty="0"/>
        </a:p>
      </dgm:t>
    </dgm:pt>
    <dgm:pt modelId="{D8B010B8-223F-4DB4-BF2B-3EEA6C972197}" type="parTrans" cxnId="{D4DEB6F8-09CD-4220-97CA-13DA7A57155E}">
      <dgm:prSet/>
      <dgm:spPr/>
      <dgm:t>
        <a:bodyPr/>
        <a:lstStyle/>
        <a:p>
          <a:endParaRPr lang="it-IT"/>
        </a:p>
      </dgm:t>
    </dgm:pt>
    <dgm:pt modelId="{49F24A72-64D2-4DC8-B8F8-2A0F7142E6E7}" type="sibTrans" cxnId="{D4DEB6F8-09CD-4220-97CA-13DA7A57155E}">
      <dgm:prSet/>
      <dgm:spPr/>
      <dgm:t>
        <a:bodyPr/>
        <a:lstStyle/>
        <a:p>
          <a:endParaRPr lang="it-IT"/>
        </a:p>
      </dgm:t>
    </dgm:pt>
    <dgm:pt modelId="{5EB0AE26-744E-41A7-A0CC-625700949F5C}">
      <dgm:prSet/>
      <dgm:spPr/>
      <dgm:t>
        <a:bodyPr/>
        <a:lstStyle/>
        <a:p>
          <a:pPr algn="l"/>
          <a:r>
            <a:rPr lang="it-IT" dirty="0"/>
            <a:t>Frode informatica art. 640 ter c.p.</a:t>
          </a:r>
          <a:endParaRPr lang="en-US" dirty="0"/>
        </a:p>
      </dgm:t>
    </dgm:pt>
    <dgm:pt modelId="{72C97FB1-3AFA-43D5-AD55-5E98E7B7907C}" type="parTrans" cxnId="{99AFA03D-8B1C-4124-B3BC-A349A7CA2636}">
      <dgm:prSet/>
      <dgm:spPr/>
      <dgm:t>
        <a:bodyPr/>
        <a:lstStyle/>
        <a:p>
          <a:endParaRPr lang="it-IT"/>
        </a:p>
      </dgm:t>
    </dgm:pt>
    <dgm:pt modelId="{3E74EC43-F63B-4799-AA87-282286F6CF15}" type="sibTrans" cxnId="{99AFA03D-8B1C-4124-B3BC-A349A7CA2636}">
      <dgm:prSet/>
      <dgm:spPr/>
      <dgm:t>
        <a:bodyPr/>
        <a:lstStyle/>
        <a:p>
          <a:endParaRPr lang="it-IT"/>
        </a:p>
      </dgm:t>
    </dgm:pt>
    <dgm:pt modelId="{7D60D0FE-B415-4D5F-8BBF-7499DA7E5ADA}" type="pres">
      <dgm:prSet presAssocID="{96B39E62-A485-463E-A6E4-FD4E29165185}" presName="Name0" presStyleCnt="0">
        <dgm:presLayoutVars>
          <dgm:dir/>
          <dgm:resizeHandles val="exact"/>
        </dgm:presLayoutVars>
      </dgm:prSet>
      <dgm:spPr/>
    </dgm:pt>
    <dgm:pt modelId="{C0D4591A-FCA1-4CD0-84EE-50369597FFC8}" type="pres">
      <dgm:prSet presAssocID="{B978E7AE-B230-4591-91BA-3CFB6AED5D06}" presName="parAndChTx" presStyleLbl="node1" presStyleIdx="0" presStyleCnt="4">
        <dgm:presLayoutVars>
          <dgm:bulletEnabled val="1"/>
        </dgm:presLayoutVars>
      </dgm:prSet>
      <dgm:spPr/>
    </dgm:pt>
    <dgm:pt modelId="{F1641798-2CF7-466E-98D6-BC48E16B2725}" type="pres">
      <dgm:prSet presAssocID="{0C5DE16D-6E17-4598-9FBF-8547E7E99ABE}" presName="parAndChSpace" presStyleCnt="0"/>
      <dgm:spPr/>
    </dgm:pt>
    <dgm:pt modelId="{753DB0DC-98C4-4A88-A8E5-114AB9F08B7F}" type="pres">
      <dgm:prSet presAssocID="{93764DAA-9BFA-49AB-A992-3D0B1714A155}" presName="parAndChTx" presStyleLbl="node1" presStyleIdx="1" presStyleCnt="4">
        <dgm:presLayoutVars>
          <dgm:bulletEnabled val="1"/>
        </dgm:presLayoutVars>
      </dgm:prSet>
      <dgm:spPr/>
    </dgm:pt>
    <dgm:pt modelId="{50D643F9-E447-47E7-8E00-60E86FCB60AC}" type="pres">
      <dgm:prSet presAssocID="{9461DEB4-B21F-4157-B7B8-8C33BBCE4DA9}" presName="parAndChSpace" presStyleCnt="0"/>
      <dgm:spPr/>
    </dgm:pt>
    <dgm:pt modelId="{1C30D163-6D90-47FC-997A-2F879542FF0E}" type="pres">
      <dgm:prSet presAssocID="{9D263BB6-9003-4ECD-9370-F9C02A234E3D}" presName="parAndChTx" presStyleLbl="node1" presStyleIdx="2" presStyleCnt="4">
        <dgm:presLayoutVars>
          <dgm:bulletEnabled val="1"/>
        </dgm:presLayoutVars>
      </dgm:prSet>
      <dgm:spPr/>
    </dgm:pt>
    <dgm:pt modelId="{56207274-A0BA-4230-8A01-FC37092F52ED}" type="pres">
      <dgm:prSet presAssocID="{33340E4E-FE58-4C80-8717-B509700101D2}" presName="parAndChSpace" presStyleCnt="0"/>
      <dgm:spPr/>
    </dgm:pt>
    <dgm:pt modelId="{6B4846DB-0ADB-48EA-85A4-B1CD3B9002CE}" type="pres">
      <dgm:prSet presAssocID="{3D03D190-E092-4583-A4C6-7F20302F16BD}" presName="parAndChTx" presStyleLbl="node1" presStyleIdx="3" presStyleCnt="4">
        <dgm:presLayoutVars>
          <dgm:bulletEnabled val="1"/>
        </dgm:presLayoutVars>
      </dgm:prSet>
      <dgm:spPr/>
    </dgm:pt>
  </dgm:ptLst>
  <dgm:cxnLst>
    <dgm:cxn modelId="{F3711A00-06D9-4265-899D-2682EC08F9FC}" srcId="{96B39E62-A485-463E-A6E4-FD4E29165185}" destId="{B978E7AE-B230-4591-91BA-3CFB6AED5D06}" srcOrd="0" destOrd="0" parTransId="{3541EA55-41DB-4FEC-AC1B-EB079D8F6D97}" sibTransId="{0C5DE16D-6E17-4598-9FBF-8547E7E99ABE}"/>
    <dgm:cxn modelId="{CF91FF16-B7FD-42FA-A208-FCC63CBE18E7}" srcId="{96B39E62-A485-463E-A6E4-FD4E29165185}" destId="{3D03D190-E092-4583-A4C6-7F20302F16BD}" srcOrd="3" destOrd="0" parTransId="{8C9177C2-9C17-4138-BB66-513A9F61C4C0}" sibTransId="{810A4604-2CA3-48FF-A3AC-F58A4F5D6920}"/>
    <dgm:cxn modelId="{1F485518-0FA8-46D7-97DA-6F0D3EC12C30}" type="presOf" srcId="{93764DAA-9BFA-49AB-A992-3D0B1714A155}" destId="{753DB0DC-98C4-4A88-A8E5-114AB9F08B7F}" srcOrd="0" destOrd="0" presId="urn:microsoft.com/office/officeart/2005/8/layout/hChevron3"/>
    <dgm:cxn modelId="{CE42EA1A-7731-45D6-83CB-E9AD5F349614}" type="presOf" srcId="{F57AEC0B-8362-4E52-80BF-66DE30A5E225}" destId="{753DB0DC-98C4-4A88-A8E5-114AB9F08B7F}" srcOrd="0" destOrd="1" presId="urn:microsoft.com/office/officeart/2005/8/layout/hChevron3"/>
    <dgm:cxn modelId="{6B50DF1E-26B0-4853-8195-72C7E0DA966B}" type="presOf" srcId="{96B39E62-A485-463E-A6E4-FD4E29165185}" destId="{7D60D0FE-B415-4D5F-8BBF-7499DA7E5ADA}" srcOrd="0" destOrd="0" presId="urn:microsoft.com/office/officeart/2005/8/layout/hChevron3"/>
    <dgm:cxn modelId="{E0894220-0379-4593-921D-65A672943AAE}" type="presOf" srcId="{B978E7AE-B230-4591-91BA-3CFB6AED5D06}" destId="{C0D4591A-FCA1-4CD0-84EE-50369597FFC8}" srcOrd="0" destOrd="0" presId="urn:microsoft.com/office/officeart/2005/8/layout/hChevron3"/>
    <dgm:cxn modelId="{B9FAC732-5DF5-4AEE-9EBA-97C2495EEB90}" srcId="{9D263BB6-9003-4ECD-9370-F9C02A234E3D}" destId="{A4695025-7B98-4125-8795-C9918A8AA33C}" srcOrd="1" destOrd="0" parTransId="{684D3269-7B85-4830-ADBF-B853E0FCDCE5}" sibTransId="{97C72B1D-9609-4573-92BB-0A63B62680AB}"/>
    <dgm:cxn modelId="{A2C8E635-89FC-4CD3-B22A-CC42E8895346}" type="presOf" srcId="{A4695025-7B98-4125-8795-C9918A8AA33C}" destId="{1C30D163-6D90-47FC-997A-2F879542FF0E}" srcOrd="0" destOrd="2" presId="urn:microsoft.com/office/officeart/2005/8/layout/hChevron3"/>
    <dgm:cxn modelId="{2C69CC39-A58D-4DF8-9946-042E0033D552}" type="presOf" srcId="{66431636-D869-4093-B560-2E7ABA0F6595}" destId="{6B4846DB-0ADB-48EA-85A4-B1CD3B9002CE}" srcOrd="0" destOrd="1" presId="urn:microsoft.com/office/officeart/2005/8/layout/hChevron3"/>
    <dgm:cxn modelId="{99AFA03D-8B1C-4124-B3BC-A349A7CA2636}" srcId="{3D03D190-E092-4583-A4C6-7F20302F16BD}" destId="{5EB0AE26-744E-41A7-A0CC-625700949F5C}" srcOrd="2" destOrd="0" parTransId="{72C97FB1-3AFA-43D5-AD55-5E98E7B7907C}" sibTransId="{3E74EC43-F63B-4799-AA87-282286F6CF15}"/>
    <dgm:cxn modelId="{261EF441-769B-4EDA-98DB-A5653AF2258E}" srcId="{93764DAA-9BFA-49AB-A992-3D0B1714A155}" destId="{F57AEC0B-8362-4E52-80BF-66DE30A5E225}" srcOrd="0" destOrd="0" parTransId="{6B9B7145-7FF6-44E6-AD58-CC01768B8E76}" sibTransId="{95E6298D-952A-4653-8A07-4D1CA8E4BF21}"/>
    <dgm:cxn modelId="{56EA2C44-41EE-402C-B25B-D02255FC9C00}" type="presOf" srcId="{9D263BB6-9003-4ECD-9370-F9C02A234E3D}" destId="{1C30D163-6D90-47FC-997A-2F879542FF0E}" srcOrd="0" destOrd="0" presId="urn:microsoft.com/office/officeart/2005/8/layout/hChevron3"/>
    <dgm:cxn modelId="{83A4D465-B11A-47D0-A30A-C2C5CAFC972B}" type="presOf" srcId="{B2843DCD-79D9-428E-889A-871C4D618CD8}" destId="{1C30D163-6D90-47FC-997A-2F879542FF0E}" srcOrd="0" destOrd="3" presId="urn:microsoft.com/office/officeart/2005/8/layout/hChevron3"/>
    <dgm:cxn modelId="{E676E145-B5AD-4907-B0D9-C92689D49DDA}" type="presOf" srcId="{3D03D190-E092-4583-A4C6-7F20302F16BD}" destId="{6B4846DB-0ADB-48EA-85A4-B1CD3B9002CE}" srcOrd="0" destOrd="0" presId="urn:microsoft.com/office/officeart/2005/8/layout/hChevron3"/>
    <dgm:cxn modelId="{157E7B66-2F9B-4936-B484-4419F9D1D786}" srcId="{9D263BB6-9003-4ECD-9370-F9C02A234E3D}" destId="{32C99D3A-8A67-4088-9109-15AD445FCA3E}" srcOrd="0" destOrd="0" parTransId="{A5D6C150-DF2F-4BF4-AD43-BEFADC5AAA74}" sibTransId="{683AEF73-0ECD-4996-9D3E-1C320C5D648C}"/>
    <dgm:cxn modelId="{685BB447-FA89-4957-B3A4-188559B9B4FB}" srcId="{9D263BB6-9003-4ECD-9370-F9C02A234E3D}" destId="{B2843DCD-79D9-428E-889A-871C4D618CD8}" srcOrd="2" destOrd="0" parTransId="{DC67D4C8-CA80-4145-8336-CD2B5C0DB4B6}" sibTransId="{A2A1130B-7761-43CC-81B3-CD1AF3380D16}"/>
    <dgm:cxn modelId="{AC8E036A-9287-4F2D-8FE2-C2D71360E1AD}" type="presOf" srcId="{5EB0AE26-744E-41A7-A0CC-625700949F5C}" destId="{6B4846DB-0ADB-48EA-85A4-B1CD3B9002CE}" srcOrd="0" destOrd="3" presId="urn:microsoft.com/office/officeart/2005/8/layout/hChevron3"/>
    <dgm:cxn modelId="{8B083C6A-180C-4F1F-87A9-654D2735E458}" type="presOf" srcId="{32C99D3A-8A67-4088-9109-15AD445FCA3E}" destId="{1C30D163-6D90-47FC-997A-2F879542FF0E}" srcOrd="0" destOrd="1" presId="urn:microsoft.com/office/officeart/2005/8/layout/hChevron3"/>
    <dgm:cxn modelId="{F8AC6055-3B45-4EEE-848D-8DED4040BD1A}" srcId="{96B39E62-A485-463E-A6E4-FD4E29165185}" destId="{93764DAA-9BFA-49AB-A992-3D0B1714A155}" srcOrd="1" destOrd="0" parTransId="{1E509EDD-9CFA-4E7E-BA63-F1439903023A}" sibTransId="{9461DEB4-B21F-4157-B7B8-8C33BBCE4DA9}"/>
    <dgm:cxn modelId="{D85C8F98-3018-4818-BB62-C23C995D760E}" type="presOf" srcId="{5EF9F0F0-6BA6-4A9C-B4F5-94D356447FF1}" destId="{6B4846DB-0ADB-48EA-85A4-B1CD3B9002CE}" srcOrd="0" destOrd="2" presId="urn:microsoft.com/office/officeart/2005/8/layout/hChevron3"/>
    <dgm:cxn modelId="{12B841A0-7469-476A-B612-0CEC7F9DFEAE}" srcId="{96B39E62-A485-463E-A6E4-FD4E29165185}" destId="{9D263BB6-9003-4ECD-9370-F9C02A234E3D}" srcOrd="2" destOrd="0" parTransId="{0B956EEA-92C4-4331-B6EA-986CD9940705}" sibTransId="{33340E4E-FE58-4C80-8717-B509700101D2}"/>
    <dgm:cxn modelId="{79F852A8-2C6F-494F-9945-25FE4DD0577A}" srcId="{3D03D190-E092-4583-A4C6-7F20302F16BD}" destId="{66431636-D869-4093-B560-2E7ABA0F6595}" srcOrd="0" destOrd="0" parTransId="{0EDE0E72-7D85-4134-96ED-9562595749D9}" sibTransId="{504D7FE1-32DE-41F6-B11D-D989548037F2}"/>
    <dgm:cxn modelId="{D4DEB6F8-09CD-4220-97CA-13DA7A57155E}" srcId="{3D03D190-E092-4583-A4C6-7F20302F16BD}" destId="{5EF9F0F0-6BA6-4A9C-B4F5-94D356447FF1}" srcOrd="1" destOrd="0" parTransId="{D8B010B8-223F-4DB4-BF2B-3EEA6C972197}" sibTransId="{49F24A72-64D2-4DC8-B8F8-2A0F7142E6E7}"/>
    <dgm:cxn modelId="{E70ED51F-8A1F-4389-89A5-05F81B76477E}" type="presParOf" srcId="{7D60D0FE-B415-4D5F-8BBF-7499DA7E5ADA}" destId="{C0D4591A-FCA1-4CD0-84EE-50369597FFC8}" srcOrd="0" destOrd="0" presId="urn:microsoft.com/office/officeart/2005/8/layout/hChevron3"/>
    <dgm:cxn modelId="{C6FA8095-DFF3-4B73-8BCC-E726B9429D99}" type="presParOf" srcId="{7D60D0FE-B415-4D5F-8BBF-7499DA7E5ADA}" destId="{F1641798-2CF7-466E-98D6-BC48E16B2725}" srcOrd="1" destOrd="0" presId="urn:microsoft.com/office/officeart/2005/8/layout/hChevron3"/>
    <dgm:cxn modelId="{8E826B54-174B-40FC-8582-B78E24D9B9ED}" type="presParOf" srcId="{7D60D0FE-B415-4D5F-8BBF-7499DA7E5ADA}" destId="{753DB0DC-98C4-4A88-A8E5-114AB9F08B7F}" srcOrd="2" destOrd="0" presId="urn:microsoft.com/office/officeart/2005/8/layout/hChevron3"/>
    <dgm:cxn modelId="{30AD32BB-DC19-42E1-8CED-DBDE6EEB020F}" type="presParOf" srcId="{7D60D0FE-B415-4D5F-8BBF-7499DA7E5ADA}" destId="{50D643F9-E447-47E7-8E00-60E86FCB60AC}" srcOrd="3" destOrd="0" presId="urn:microsoft.com/office/officeart/2005/8/layout/hChevron3"/>
    <dgm:cxn modelId="{66614A5C-7BD3-44C4-BD22-995A81BEA30D}" type="presParOf" srcId="{7D60D0FE-B415-4D5F-8BBF-7499DA7E5ADA}" destId="{1C30D163-6D90-47FC-997A-2F879542FF0E}" srcOrd="4" destOrd="0" presId="urn:microsoft.com/office/officeart/2005/8/layout/hChevron3"/>
    <dgm:cxn modelId="{9A5F0127-F31A-4BEC-8A85-45F0235DE579}" type="presParOf" srcId="{7D60D0FE-B415-4D5F-8BBF-7499DA7E5ADA}" destId="{56207274-A0BA-4230-8A01-FC37092F52ED}" srcOrd="5" destOrd="0" presId="urn:microsoft.com/office/officeart/2005/8/layout/hChevron3"/>
    <dgm:cxn modelId="{C8AFC92C-F603-44E3-A69D-ABF35AE8408C}" type="presParOf" srcId="{7D60D0FE-B415-4D5F-8BBF-7499DA7E5ADA}" destId="{6B4846DB-0ADB-48EA-85A4-B1CD3B9002C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A04A65-E35A-4250-BFBF-45372D63E2D0}"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490A4B39-117E-437A-A911-99E447DD2B90}">
      <dgm:prSet/>
      <dgm:spPr/>
      <dgm:t>
        <a:bodyPr/>
        <a:lstStyle/>
        <a:p>
          <a:r>
            <a:rPr lang="it-IT" dirty="0"/>
            <a:t>Sport e attività sportiva parti integranti della vita sociale come famiglia e scuola</a:t>
          </a:r>
          <a:endParaRPr lang="en-US" dirty="0"/>
        </a:p>
      </dgm:t>
    </dgm:pt>
    <dgm:pt modelId="{581A684D-7105-4A81-BA5A-9CD18D709623}" type="parTrans" cxnId="{214110F5-D6B0-48B2-AD4E-4761F629DACF}">
      <dgm:prSet/>
      <dgm:spPr/>
      <dgm:t>
        <a:bodyPr/>
        <a:lstStyle/>
        <a:p>
          <a:endParaRPr lang="en-US"/>
        </a:p>
      </dgm:t>
    </dgm:pt>
    <dgm:pt modelId="{FD6F961A-AAF9-4C55-91A9-677AA724FC50}" type="sibTrans" cxnId="{214110F5-D6B0-48B2-AD4E-4761F629DACF}">
      <dgm:prSet/>
      <dgm:spPr/>
      <dgm:t>
        <a:bodyPr/>
        <a:lstStyle/>
        <a:p>
          <a:endParaRPr lang="en-US"/>
        </a:p>
      </dgm:t>
    </dgm:pt>
    <dgm:pt modelId="{400E00C9-D25D-4939-851F-8CFE0BF9FCAC}">
      <dgm:prSet/>
      <dgm:spPr/>
      <dgm:t>
        <a:bodyPr/>
        <a:lstStyle/>
        <a:p>
          <a:r>
            <a:rPr lang="it-IT" dirty="0"/>
            <a:t>Trasmissione dei valori fondamentali per l’educazione di un individuo</a:t>
          </a:r>
          <a:endParaRPr lang="en-US" dirty="0"/>
        </a:p>
      </dgm:t>
    </dgm:pt>
    <dgm:pt modelId="{2F42FF0C-AA40-4CFB-A02C-22A532AE2FCB}" type="parTrans" cxnId="{68B25593-98AB-40AD-A0F3-709243E48065}">
      <dgm:prSet/>
      <dgm:spPr/>
      <dgm:t>
        <a:bodyPr/>
        <a:lstStyle/>
        <a:p>
          <a:endParaRPr lang="en-US"/>
        </a:p>
      </dgm:t>
    </dgm:pt>
    <dgm:pt modelId="{4CD00393-896F-4C77-B723-1D53D8D6FA00}" type="sibTrans" cxnId="{68B25593-98AB-40AD-A0F3-709243E48065}">
      <dgm:prSet/>
      <dgm:spPr/>
      <dgm:t>
        <a:bodyPr/>
        <a:lstStyle/>
        <a:p>
          <a:endParaRPr lang="en-US"/>
        </a:p>
      </dgm:t>
    </dgm:pt>
    <dgm:pt modelId="{F0BB1015-20E3-4FEF-AEA1-42CFDADF61C1}">
      <dgm:prSet/>
      <dgm:spPr/>
      <dgm:t>
        <a:bodyPr/>
        <a:lstStyle/>
        <a:p>
          <a:r>
            <a:rPr lang="it-IT" dirty="0"/>
            <a:t>Sport e attività sportiva necessari per socializzazione, evoluzione e funzionamento psico-fisico di un soggetto</a:t>
          </a:r>
          <a:endParaRPr lang="en-US" dirty="0"/>
        </a:p>
      </dgm:t>
    </dgm:pt>
    <dgm:pt modelId="{508A3C95-87AD-46A4-911A-54586551851D}" type="parTrans" cxnId="{7A6EF66B-FE3F-4780-8123-385BE6634C69}">
      <dgm:prSet/>
      <dgm:spPr/>
      <dgm:t>
        <a:bodyPr/>
        <a:lstStyle/>
        <a:p>
          <a:endParaRPr lang="en-US"/>
        </a:p>
      </dgm:t>
    </dgm:pt>
    <dgm:pt modelId="{0148659B-E811-4DF0-B98E-6C790ACED7DF}" type="sibTrans" cxnId="{7A6EF66B-FE3F-4780-8123-385BE6634C69}">
      <dgm:prSet/>
      <dgm:spPr/>
      <dgm:t>
        <a:bodyPr/>
        <a:lstStyle/>
        <a:p>
          <a:endParaRPr lang="en-US"/>
        </a:p>
      </dgm:t>
    </dgm:pt>
    <dgm:pt modelId="{B259A30B-75EB-4C30-BD9E-D29C893ACDEF}">
      <dgm:prSet/>
      <dgm:spPr/>
      <dgm:t>
        <a:bodyPr/>
        <a:lstStyle/>
        <a:p>
          <a:r>
            <a:rPr lang="it-IT" dirty="0"/>
            <a:t>Limiti e regole</a:t>
          </a:r>
          <a:endParaRPr lang="en-US" dirty="0"/>
        </a:p>
      </dgm:t>
    </dgm:pt>
    <dgm:pt modelId="{EBD99353-9641-4387-94D5-D483FF8C52BB}" type="parTrans" cxnId="{01F7F1F6-6FF2-4A5E-8FF4-FB81D95F26BD}">
      <dgm:prSet/>
      <dgm:spPr/>
      <dgm:t>
        <a:bodyPr/>
        <a:lstStyle/>
        <a:p>
          <a:endParaRPr lang="en-US"/>
        </a:p>
      </dgm:t>
    </dgm:pt>
    <dgm:pt modelId="{A845902A-7AD6-4188-9CCB-170FAD3283B5}" type="sibTrans" cxnId="{01F7F1F6-6FF2-4A5E-8FF4-FB81D95F26BD}">
      <dgm:prSet/>
      <dgm:spPr/>
      <dgm:t>
        <a:bodyPr/>
        <a:lstStyle/>
        <a:p>
          <a:endParaRPr lang="en-US"/>
        </a:p>
      </dgm:t>
    </dgm:pt>
    <dgm:pt modelId="{A0FD0F83-488C-428E-A7C6-2C68198FEA17}" type="pres">
      <dgm:prSet presAssocID="{C0A04A65-E35A-4250-BFBF-45372D63E2D0}" presName="matrix" presStyleCnt="0">
        <dgm:presLayoutVars>
          <dgm:chMax val="1"/>
          <dgm:dir/>
          <dgm:resizeHandles val="exact"/>
        </dgm:presLayoutVars>
      </dgm:prSet>
      <dgm:spPr/>
    </dgm:pt>
    <dgm:pt modelId="{4E4FBF43-3C93-4647-896F-0F01F0ED75BA}" type="pres">
      <dgm:prSet presAssocID="{C0A04A65-E35A-4250-BFBF-45372D63E2D0}" presName="diamond" presStyleLbl="bgShp" presStyleIdx="0" presStyleCnt="1"/>
      <dgm:spPr/>
    </dgm:pt>
    <dgm:pt modelId="{7EE2DF86-DB31-4F1C-8BAF-14C07CEE5083}" type="pres">
      <dgm:prSet presAssocID="{C0A04A65-E35A-4250-BFBF-45372D63E2D0}" presName="quad1" presStyleLbl="node1" presStyleIdx="0" presStyleCnt="4">
        <dgm:presLayoutVars>
          <dgm:chMax val="0"/>
          <dgm:chPref val="0"/>
          <dgm:bulletEnabled val="1"/>
        </dgm:presLayoutVars>
      </dgm:prSet>
      <dgm:spPr/>
    </dgm:pt>
    <dgm:pt modelId="{7F8BE07F-ABB8-41EF-9148-31E1147EBEB0}" type="pres">
      <dgm:prSet presAssocID="{C0A04A65-E35A-4250-BFBF-45372D63E2D0}" presName="quad2" presStyleLbl="node1" presStyleIdx="1" presStyleCnt="4">
        <dgm:presLayoutVars>
          <dgm:chMax val="0"/>
          <dgm:chPref val="0"/>
          <dgm:bulletEnabled val="1"/>
        </dgm:presLayoutVars>
      </dgm:prSet>
      <dgm:spPr/>
    </dgm:pt>
    <dgm:pt modelId="{B580AFCA-87A6-4C3D-803A-6A488BB1CF97}" type="pres">
      <dgm:prSet presAssocID="{C0A04A65-E35A-4250-BFBF-45372D63E2D0}" presName="quad3" presStyleLbl="node1" presStyleIdx="2" presStyleCnt="4">
        <dgm:presLayoutVars>
          <dgm:chMax val="0"/>
          <dgm:chPref val="0"/>
          <dgm:bulletEnabled val="1"/>
        </dgm:presLayoutVars>
      </dgm:prSet>
      <dgm:spPr/>
    </dgm:pt>
    <dgm:pt modelId="{275CC5DC-A32D-4B3A-B48C-E4E2EF97AE74}" type="pres">
      <dgm:prSet presAssocID="{C0A04A65-E35A-4250-BFBF-45372D63E2D0}" presName="quad4" presStyleLbl="node1" presStyleIdx="3" presStyleCnt="4">
        <dgm:presLayoutVars>
          <dgm:chMax val="0"/>
          <dgm:chPref val="0"/>
          <dgm:bulletEnabled val="1"/>
        </dgm:presLayoutVars>
      </dgm:prSet>
      <dgm:spPr/>
    </dgm:pt>
  </dgm:ptLst>
  <dgm:cxnLst>
    <dgm:cxn modelId="{9AC9C42C-ACA5-4D33-B450-E09726F3BC38}" type="presOf" srcId="{400E00C9-D25D-4939-851F-8CFE0BF9FCAC}" destId="{7F8BE07F-ABB8-41EF-9148-31E1147EBEB0}" srcOrd="0" destOrd="0" presId="urn:microsoft.com/office/officeart/2005/8/layout/matrix3"/>
    <dgm:cxn modelId="{B3C31B66-01C7-46B2-8F21-837EC299DF3D}" type="presOf" srcId="{C0A04A65-E35A-4250-BFBF-45372D63E2D0}" destId="{A0FD0F83-488C-428E-A7C6-2C68198FEA17}" srcOrd="0" destOrd="0" presId="urn:microsoft.com/office/officeart/2005/8/layout/matrix3"/>
    <dgm:cxn modelId="{84FFEE49-95C6-45DB-B453-420431542A11}" type="presOf" srcId="{490A4B39-117E-437A-A911-99E447DD2B90}" destId="{7EE2DF86-DB31-4F1C-8BAF-14C07CEE5083}" srcOrd="0" destOrd="0" presId="urn:microsoft.com/office/officeart/2005/8/layout/matrix3"/>
    <dgm:cxn modelId="{7A6EF66B-FE3F-4780-8123-385BE6634C69}" srcId="{C0A04A65-E35A-4250-BFBF-45372D63E2D0}" destId="{F0BB1015-20E3-4FEF-AEA1-42CFDADF61C1}" srcOrd="2" destOrd="0" parTransId="{508A3C95-87AD-46A4-911A-54586551851D}" sibTransId="{0148659B-E811-4DF0-B98E-6C790ACED7DF}"/>
    <dgm:cxn modelId="{68B25593-98AB-40AD-A0F3-709243E48065}" srcId="{C0A04A65-E35A-4250-BFBF-45372D63E2D0}" destId="{400E00C9-D25D-4939-851F-8CFE0BF9FCAC}" srcOrd="1" destOrd="0" parTransId="{2F42FF0C-AA40-4CFB-A02C-22A532AE2FCB}" sibTransId="{4CD00393-896F-4C77-B723-1D53D8D6FA00}"/>
    <dgm:cxn modelId="{01DBA195-6E11-410D-9AE3-CE06D648E71B}" type="presOf" srcId="{F0BB1015-20E3-4FEF-AEA1-42CFDADF61C1}" destId="{B580AFCA-87A6-4C3D-803A-6A488BB1CF97}" srcOrd="0" destOrd="0" presId="urn:microsoft.com/office/officeart/2005/8/layout/matrix3"/>
    <dgm:cxn modelId="{709B20B7-33BF-4D2B-BB42-CE4500FCEF1C}" type="presOf" srcId="{B259A30B-75EB-4C30-BD9E-D29C893ACDEF}" destId="{275CC5DC-A32D-4B3A-B48C-E4E2EF97AE74}" srcOrd="0" destOrd="0" presId="urn:microsoft.com/office/officeart/2005/8/layout/matrix3"/>
    <dgm:cxn modelId="{214110F5-D6B0-48B2-AD4E-4761F629DACF}" srcId="{C0A04A65-E35A-4250-BFBF-45372D63E2D0}" destId="{490A4B39-117E-437A-A911-99E447DD2B90}" srcOrd="0" destOrd="0" parTransId="{581A684D-7105-4A81-BA5A-9CD18D709623}" sibTransId="{FD6F961A-AAF9-4C55-91A9-677AA724FC50}"/>
    <dgm:cxn modelId="{01F7F1F6-6FF2-4A5E-8FF4-FB81D95F26BD}" srcId="{C0A04A65-E35A-4250-BFBF-45372D63E2D0}" destId="{B259A30B-75EB-4C30-BD9E-D29C893ACDEF}" srcOrd="3" destOrd="0" parTransId="{EBD99353-9641-4387-94D5-D483FF8C52BB}" sibTransId="{A845902A-7AD6-4188-9CCB-170FAD3283B5}"/>
    <dgm:cxn modelId="{EE26EE42-2F40-44CA-9B30-45717F6A7135}" type="presParOf" srcId="{A0FD0F83-488C-428E-A7C6-2C68198FEA17}" destId="{4E4FBF43-3C93-4647-896F-0F01F0ED75BA}" srcOrd="0" destOrd="0" presId="urn:microsoft.com/office/officeart/2005/8/layout/matrix3"/>
    <dgm:cxn modelId="{609563DF-B460-4441-8DDF-6921FD480EDE}" type="presParOf" srcId="{A0FD0F83-488C-428E-A7C6-2C68198FEA17}" destId="{7EE2DF86-DB31-4F1C-8BAF-14C07CEE5083}" srcOrd="1" destOrd="0" presId="urn:microsoft.com/office/officeart/2005/8/layout/matrix3"/>
    <dgm:cxn modelId="{1EC2F579-EE5C-430B-915A-D87A3B2E513F}" type="presParOf" srcId="{A0FD0F83-488C-428E-A7C6-2C68198FEA17}" destId="{7F8BE07F-ABB8-41EF-9148-31E1147EBEB0}" srcOrd="2" destOrd="0" presId="urn:microsoft.com/office/officeart/2005/8/layout/matrix3"/>
    <dgm:cxn modelId="{7A9A10B3-8B7D-4980-B88E-479D658037BA}" type="presParOf" srcId="{A0FD0F83-488C-428E-A7C6-2C68198FEA17}" destId="{B580AFCA-87A6-4C3D-803A-6A488BB1CF97}" srcOrd="3" destOrd="0" presId="urn:microsoft.com/office/officeart/2005/8/layout/matrix3"/>
    <dgm:cxn modelId="{297EF1D4-1565-4113-9514-FC8CE1608743}" type="presParOf" srcId="{A0FD0F83-488C-428E-A7C6-2C68198FEA17}" destId="{275CC5DC-A32D-4B3A-B48C-E4E2EF97AE7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206AAF-D6AC-43F4-BBE0-3C8D7BE075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A4FEEC4-B450-4686-B32A-FD25FED98030}">
      <dgm:prSet/>
      <dgm:spPr/>
      <dgm:t>
        <a:bodyPr/>
        <a:lstStyle/>
        <a:p>
          <a:r>
            <a:rPr lang="it-IT" dirty="0"/>
            <a:t>relazione di fiducia allenatori / atleti (e genitori, che raramente mettono in discussione l’autorità dei primi)</a:t>
          </a:r>
          <a:endParaRPr lang="en-US" dirty="0"/>
        </a:p>
      </dgm:t>
    </dgm:pt>
    <dgm:pt modelId="{3E462E32-3BE6-4D5E-9CBB-A3FAAF4E162C}" type="parTrans" cxnId="{14B1019E-EAE4-4E0E-B33E-97F29D3FCD78}">
      <dgm:prSet/>
      <dgm:spPr/>
      <dgm:t>
        <a:bodyPr/>
        <a:lstStyle/>
        <a:p>
          <a:endParaRPr lang="en-US"/>
        </a:p>
      </dgm:t>
    </dgm:pt>
    <dgm:pt modelId="{57D7B941-3FE8-4A41-8743-C493FBFC44C1}" type="sibTrans" cxnId="{14B1019E-EAE4-4E0E-B33E-97F29D3FCD78}">
      <dgm:prSet/>
      <dgm:spPr/>
      <dgm:t>
        <a:bodyPr/>
        <a:lstStyle/>
        <a:p>
          <a:endParaRPr lang="en-US"/>
        </a:p>
      </dgm:t>
    </dgm:pt>
    <dgm:pt modelId="{9057EE98-89FA-44F5-B830-E9750B50C72A}">
      <dgm:prSet/>
      <dgm:spPr/>
      <dgm:t>
        <a:bodyPr/>
        <a:lstStyle/>
        <a:p>
          <a:r>
            <a:rPr lang="it-IT" dirty="0"/>
            <a:t>squilibrio di potere</a:t>
          </a:r>
          <a:endParaRPr lang="en-US" dirty="0"/>
        </a:p>
      </dgm:t>
    </dgm:pt>
    <dgm:pt modelId="{C7DADF9F-13EC-49B5-8765-1E6201EBD375}" type="parTrans" cxnId="{7E215645-70A2-4DAD-9A5C-03CF807A4DC7}">
      <dgm:prSet/>
      <dgm:spPr/>
      <dgm:t>
        <a:bodyPr/>
        <a:lstStyle/>
        <a:p>
          <a:endParaRPr lang="en-US"/>
        </a:p>
      </dgm:t>
    </dgm:pt>
    <dgm:pt modelId="{1467E1FA-C75D-4AD3-A237-9D6FE32B190F}" type="sibTrans" cxnId="{7E215645-70A2-4DAD-9A5C-03CF807A4DC7}">
      <dgm:prSet/>
      <dgm:spPr/>
      <dgm:t>
        <a:bodyPr/>
        <a:lstStyle/>
        <a:p>
          <a:endParaRPr lang="en-US"/>
        </a:p>
      </dgm:t>
    </dgm:pt>
    <dgm:pt modelId="{794F64A4-FA91-4953-ADC9-9E8028F35371}">
      <dgm:prSet/>
      <dgm:spPr/>
      <dgm:t>
        <a:bodyPr/>
        <a:lstStyle/>
        <a:p>
          <a:r>
            <a:rPr lang="it-IT" dirty="0"/>
            <a:t>ricorso a strutture premiali, basate sulla paura e la dipendenza</a:t>
          </a:r>
          <a:endParaRPr lang="en-US" dirty="0"/>
        </a:p>
      </dgm:t>
    </dgm:pt>
    <dgm:pt modelId="{29F183CA-A95C-423F-BA0C-DD19663F1B08}" type="parTrans" cxnId="{224D9D6C-B0D9-45BE-A4B9-C8C30D39F9EE}">
      <dgm:prSet/>
      <dgm:spPr/>
      <dgm:t>
        <a:bodyPr/>
        <a:lstStyle/>
        <a:p>
          <a:endParaRPr lang="en-US"/>
        </a:p>
      </dgm:t>
    </dgm:pt>
    <dgm:pt modelId="{47EB369D-A1AC-4389-B78E-7CBFF355094F}" type="sibTrans" cxnId="{224D9D6C-B0D9-45BE-A4B9-C8C30D39F9EE}">
      <dgm:prSet/>
      <dgm:spPr/>
      <dgm:t>
        <a:bodyPr/>
        <a:lstStyle/>
        <a:p>
          <a:endParaRPr lang="en-US"/>
        </a:p>
      </dgm:t>
    </dgm:pt>
    <dgm:pt modelId="{C30BEC40-1F6F-4135-BB4A-BA4E0FC9EE33}">
      <dgm:prSet/>
      <dgm:spPr/>
      <dgm:t>
        <a:bodyPr/>
        <a:lstStyle/>
        <a:p>
          <a:r>
            <a:rPr lang="it-IT" dirty="0"/>
            <a:t>naturalezza dei contatti fisici</a:t>
          </a:r>
          <a:endParaRPr lang="en-US" dirty="0"/>
        </a:p>
      </dgm:t>
    </dgm:pt>
    <dgm:pt modelId="{8543C484-0DDE-4562-B01D-D81FDC968BFC}" type="parTrans" cxnId="{DD434033-6804-4405-993F-E426C39712CD}">
      <dgm:prSet/>
      <dgm:spPr/>
      <dgm:t>
        <a:bodyPr/>
        <a:lstStyle/>
        <a:p>
          <a:endParaRPr lang="en-US"/>
        </a:p>
      </dgm:t>
    </dgm:pt>
    <dgm:pt modelId="{776C0A08-1838-414E-8D8F-9E5E72C94B62}" type="sibTrans" cxnId="{DD434033-6804-4405-993F-E426C39712CD}">
      <dgm:prSet/>
      <dgm:spPr/>
      <dgm:t>
        <a:bodyPr/>
        <a:lstStyle/>
        <a:p>
          <a:endParaRPr lang="en-US"/>
        </a:p>
      </dgm:t>
    </dgm:pt>
    <dgm:pt modelId="{499AF5FB-E5C1-4A1B-BB97-8A7B58750548}">
      <dgm:prSet/>
      <dgm:spPr/>
      <dgm:t>
        <a:bodyPr/>
        <a:lstStyle/>
        <a:p>
          <a:r>
            <a:rPr lang="it-IT" dirty="0"/>
            <a:t>promiscuità in ambienti ristretti (docce, spogliatoi, sale per la misurazione del peso corporeo) </a:t>
          </a:r>
          <a:endParaRPr lang="en-US" dirty="0"/>
        </a:p>
      </dgm:t>
    </dgm:pt>
    <dgm:pt modelId="{F508620E-194C-4E3D-8C4C-AAC1DAB5F088}" type="parTrans" cxnId="{F76E1C6D-5C40-482E-8803-A68B4F638A46}">
      <dgm:prSet/>
      <dgm:spPr/>
      <dgm:t>
        <a:bodyPr/>
        <a:lstStyle/>
        <a:p>
          <a:endParaRPr lang="en-US"/>
        </a:p>
      </dgm:t>
    </dgm:pt>
    <dgm:pt modelId="{0ABDA3F8-6175-4A66-BCD9-3C889210B56A}" type="sibTrans" cxnId="{F76E1C6D-5C40-482E-8803-A68B4F638A46}">
      <dgm:prSet/>
      <dgm:spPr/>
      <dgm:t>
        <a:bodyPr/>
        <a:lstStyle/>
        <a:p>
          <a:endParaRPr lang="en-US"/>
        </a:p>
      </dgm:t>
    </dgm:pt>
    <dgm:pt modelId="{B9AEF8B8-19DE-4623-AB43-1E9462736424}">
      <dgm:prSet/>
      <dgm:spPr/>
      <dgm:t>
        <a:bodyPr/>
        <a:lstStyle/>
        <a:p>
          <a:r>
            <a:rPr lang="it-IT" dirty="0"/>
            <a:t>uso degli strumenti informatici</a:t>
          </a:r>
          <a:endParaRPr lang="en-US" dirty="0"/>
        </a:p>
      </dgm:t>
    </dgm:pt>
    <dgm:pt modelId="{6406803B-2DD3-4C02-BB0B-418C843BC86B}" type="parTrans" cxnId="{63C16AC9-05D7-4226-97DB-323CED2EA449}">
      <dgm:prSet/>
      <dgm:spPr/>
      <dgm:t>
        <a:bodyPr/>
        <a:lstStyle/>
        <a:p>
          <a:endParaRPr lang="it-IT"/>
        </a:p>
      </dgm:t>
    </dgm:pt>
    <dgm:pt modelId="{7F56AF39-F169-4C28-B53B-8842A47480BF}" type="sibTrans" cxnId="{63C16AC9-05D7-4226-97DB-323CED2EA449}">
      <dgm:prSet/>
      <dgm:spPr/>
      <dgm:t>
        <a:bodyPr/>
        <a:lstStyle/>
        <a:p>
          <a:endParaRPr lang="it-IT"/>
        </a:p>
      </dgm:t>
    </dgm:pt>
    <dgm:pt modelId="{A1A0645B-E58E-4ED8-8AE3-7E229C44F5BB}" type="pres">
      <dgm:prSet presAssocID="{CE206AAF-D6AC-43F4-BBE0-3C8D7BE0757D}" presName="diagram" presStyleCnt="0">
        <dgm:presLayoutVars>
          <dgm:dir/>
          <dgm:resizeHandles val="exact"/>
        </dgm:presLayoutVars>
      </dgm:prSet>
      <dgm:spPr/>
    </dgm:pt>
    <dgm:pt modelId="{95AA4CCB-444B-4C03-899D-534A5F4C7BAD}" type="pres">
      <dgm:prSet presAssocID="{1A4FEEC4-B450-4686-B32A-FD25FED98030}" presName="node" presStyleLbl="node1" presStyleIdx="0" presStyleCnt="6">
        <dgm:presLayoutVars>
          <dgm:bulletEnabled val="1"/>
        </dgm:presLayoutVars>
      </dgm:prSet>
      <dgm:spPr/>
    </dgm:pt>
    <dgm:pt modelId="{B944097C-7B93-4432-9817-E1198E9DB7B0}" type="pres">
      <dgm:prSet presAssocID="{57D7B941-3FE8-4A41-8743-C493FBFC44C1}" presName="sibTrans" presStyleCnt="0"/>
      <dgm:spPr/>
    </dgm:pt>
    <dgm:pt modelId="{4F315FEE-1F61-4194-B023-E875D4FA1D04}" type="pres">
      <dgm:prSet presAssocID="{9057EE98-89FA-44F5-B830-E9750B50C72A}" presName="node" presStyleLbl="node1" presStyleIdx="1" presStyleCnt="6">
        <dgm:presLayoutVars>
          <dgm:bulletEnabled val="1"/>
        </dgm:presLayoutVars>
      </dgm:prSet>
      <dgm:spPr/>
    </dgm:pt>
    <dgm:pt modelId="{F56DFF91-E13B-4368-907F-DF3B713258BE}" type="pres">
      <dgm:prSet presAssocID="{1467E1FA-C75D-4AD3-A237-9D6FE32B190F}" presName="sibTrans" presStyleCnt="0"/>
      <dgm:spPr/>
    </dgm:pt>
    <dgm:pt modelId="{77911E7A-271C-445E-8D84-9590F5B71450}" type="pres">
      <dgm:prSet presAssocID="{794F64A4-FA91-4953-ADC9-9E8028F35371}" presName="node" presStyleLbl="node1" presStyleIdx="2" presStyleCnt="6">
        <dgm:presLayoutVars>
          <dgm:bulletEnabled val="1"/>
        </dgm:presLayoutVars>
      </dgm:prSet>
      <dgm:spPr/>
    </dgm:pt>
    <dgm:pt modelId="{E71D399B-C9DE-425B-AC66-F2B9C3ED8330}" type="pres">
      <dgm:prSet presAssocID="{47EB369D-A1AC-4389-B78E-7CBFF355094F}" presName="sibTrans" presStyleCnt="0"/>
      <dgm:spPr/>
    </dgm:pt>
    <dgm:pt modelId="{75586C58-AE5E-4F4E-87F4-DBD12421AD57}" type="pres">
      <dgm:prSet presAssocID="{C30BEC40-1F6F-4135-BB4A-BA4E0FC9EE33}" presName="node" presStyleLbl="node1" presStyleIdx="3" presStyleCnt="6">
        <dgm:presLayoutVars>
          <dgm:bulletEnabled val="1"/>
        </dgm:presLayoutVars>
      </dgm:prSet>
      <dgm:spPr/>
    </dgm:pt>
    <dgm:pt modelId="{39DF124E-AE5C-492E-B9A0-563BA0EE4959}" type="pres">
      <dgm:prSet presAssocID="{776C0A08-1838-414E-8D8F-9E5E72C94B62}" presName="sibTrans" presStyleCnt="0"/>
      <dgm:spPr/>
    </dgm:pt>
    <dgm:pt modelId="{AD260390-6CB4-49DE-9446-6DCF92F41B40}" type="pres">
      <dgm:prSet presAssocID="{499AF5FB-E5C1-4A1B-BB97-8A7B58750548}" presName="node" presStyleLbl="node1" presStyleIdx="4" presStyleCnt="6">
        <dgm:presLayoutVars>
          <dgm:bulletEnabled val="1"/>
        </dgm:presLayoutVars>
      </dgm:prSet>
      <dgm:spPr/>
    </dgm:pt>
    <dgm:pt modelId="{8D1DAFFA-D977-4992-8529-6022EEE9904E}" type="pres">
      <dgm:prSet presAssocID="{0ABDA3F8-6175-4A66-BCD9-3C889210B56A}" presName="sibTrans" presStyleCnt="0"/>
      <dgm:spPr/>
    </dgm:pt>
    <dgm:pt modelId="{5E0219E8-1335-461F-961E-E3826031CDCA}" type="pres">
      <dgm:prSet presAssocID="{B9AEF8B8-19DE-4623-AB43-1E9462736424}" presName="node" presStyleLbl="node1" presStyleIdx="5" presStyleCnt="6">
        <dgm:presLayoutVars>
          <dgm:bulletEnabled val="1"/>
        </dgm:presLayoutVars>
      </dgm:prSet>
      <dgm:spPr/>
    </dgm:pt>
  </dgm:ptLst>
  <dgm:cxnLst>
    <dgm:cxn modelId="{01CE590F-CA53-4CC7-8061-3E8208ABA6A5}" type="presOf" srcId="{B9AEF8B8-19DE-4623-AB43-1E9462736424}" destId="{5E0219E8-1335-461F-961E-E3826031CDCA}" srcOrd="0" destOrd="0" presId="urn:microsoft.com/office/officeart/2005/8/layout/default"/>
    <dgm:cxn modelId="{DD434033-6804-4405-993F-E426C39712CD}" srcId="{CE206AAF-D6AC-43F4-BBE0-3C8D7BE0757D}" destId="{C30BEC40-1F6F-4135-BB4A-BA4E0FC9EE33}" srcOrd="3" destOrd="0" parTransId="{8543C484-0DDE-4562-B01D-D81FDC968BFC}" sibTransId="{776C0A08-1838-414E-8D8F-9E5E72C94B62}"/>
    <dgm:cxn modelId="{D38ED438-458F-4B33-A0C8-6EC77E99BC6B}" type="presOf" srcId="{C30BEC40-1F6F-4135-BB4A-BA4E0FC9EE33}" destId="{75586C58-AE5E-4F4E-87F4-DBD12421AD57}" srcOrd="0" destOrd="0" presId="urn:microsoft.com/office/officeart/2005/8/layout/default"/>
    <dgm:cxn modelId="{04EE8861-755C-4833-833B-1936733E0771}" type="presOf" srcId="{499AF5FB-E5C1-4A1B-BB97-8A7B58750548}" destId="{AD260390-6CB4-49DE-9446-6DCF92F41B40}" srcOrd="0" destOrd="0" presId="urn:microsoft.com/office/officeart/2005/8/layout/default"/>
    <dgm:cxn modelId="{7E215645-70A2-4DAD-9A5C-03CF807A4DC7}" srcId="{CE206AAF-D6AC-43F4-BBE0-3C8D7BE0757D}" destId="{9057EE98-89FA-44F5-B830-E9750B50C72A}" srcOrd="1" destOrd="0" parTransId="{C7DADF9F-13EC-49B5-8765-1E6201EBD375}" sibTransId="{1467E1FA-C75D-4AD3-A237-9D6FE32B190F}"/>
    <dgm:cxn modelId="{224D9D6C-B0D9-45BE-A4B9-C8C30D39F9EE}" srcId="{CE206AAF-D6AC-43F4-BBE0-3C8D7BE0757D}" destId="{794F64A4-FA91-4953-ADC9-9E8028F35371}" srcOrd="2" destOrd="0" parTransId="{29F183CA-A95C-423F-BA0C-DD19663F1B08}" sibTransId="{47EB369D-A1AC-4389-B78E-7CBFF355094F}"/>
    <dgm:cxn modelId="{EFA3D74C-D1BD-48ED-A82A-A5C543E89C23}" type="presOf" srcId="{CE206AAF-D6AC-43F4-BBE0-3C8D7BE0757D}" destId="{A1A0645B-E58E-4ED8-8AE3-7E229C44F5BB}" srcOrd="0" destOrd="0" presId="urn:microsoft.com/office/officeart/2005/8/layout/default"/>
    <dgm:cxn modelId="{F76E1C6D-5C40-482E-8803-A68B4F638A46}" srcId="{CE206AAF-D6AC-43F4-BBE0-3C8D7BE0757D}" destId="{499AF5FB-E5C1-4A1B-BB97-8A7B58750548}" srcOrd="4" destOrd="0" parTransId="{F508620E-194C-4E3D-8C4C-AAC1DAB5F088}" sibTransId="{0ABDA3F8-6175-4A66-BCD9-3C889210B56A}"/>
    <dgm:cxn modelId="{2DF98D55-6B21-4104-82AC-61CC79363864}" type="presOf" srcId="{1A4FEEC4-B450-4686-B32A-FD25FED98030}" destId="{95AA4CCB-444B-4C03-899D-534A5F4C7BAD}" srcOrd="0" destOrd="0" presId="urn:microsoft.com/office/officeart/2005/8/layout/default"/>
    <dgm:cxn modelId="{E6005398-9258-45F1-902A-C5904CAD8F83}" type="presOf" srcId="{794F64A4-FA91-4953-ADC9-9E8028F35371}" destId="{77911E7A-271C-445E-8D84-9590F5B71450}" srcOrd="0" destOrd="0" presId="urn:microsoft.com/office/officeart/2005/8/layout/default"/>
    <dgm:cxn modelId="{14B1019E-EAE4-4E0E-B33E-97F29D3FCD78}" srcId="{CE206AAF-D6AC-43F4-BBE0-3C8D7BE0757D}" destId="{1A4FEEC4-B450-4686-B32A-FD25FED98030}" srcOrd="0" destOrd="0" parTransId="{3E462E32-3BE6-4D5E-9CBB-A3FAAF4E162C}" sibTransId="{57D7B941-3FE8-4A41-8743-C493FBFC44C1}"/>
    <dgm:cxn modelId="{0D7D0AB1-CB72-42C5-B043-64D9F7760A15}" type="presOf" srcId="{9057EE98-89FA-44F5-B830-E9750B50C72A}" destId="{4F315FEE-1F61-4194-B023-E875D4FA1D04}" srcOrd="0" destOrd="0" presId="urn:microsoft.com/office/officeart/2005/8/layout/default"/>
    <dgm:cxn modelId="{63C16AC9-05D7-4226-97DB-323CED2EA449}" srcId="{CE206AAF-D6AC-43F4-BBE0-3C8D7BE0757D}" destId="{B9AEF8B8-19DE-4623-AB43-1E9462736424}" srcOrd="5" destOrd="0" parTransId="{6406803B-2DD3-4C02-BB0B-418C843BC86B}" sibTransId="{7F56AF39-F169-4C28-B53B-8842A47480BF}"/>
    <dgm:cxn modelId="{9960DD1E-B4E3-48EA-980C-5D016B9EA6F5}" type="presParOf" srcId="{A1A0645B-E58E-4ED8-8AE3-7E229C44F5BB}" destId="{95AA4CCB-444B-4C03-899D-534A5F4C7BAD}" srcOrd="0" destOrd="0" presId="urn:microsoft.com/office/officeart/2005/8/layout/default"/>
    <dgm:cxn modelId="{189E4208-64C1-48E6-A3F1-010B5D300246}" type="presParOf" srcId="{A1A0645B-E58E-4ED8-8AE3-7E229C44F5BB}" destId="{B944097C-7B93-4432-9817-E1198E9DB7B0}" srcOrd="1" destOrd="0" presId="urn:microsoft.com/office/officeart/2005/8/layout/default"/>
    <dgm:cxn modelId="{973D5271-B1CB-44AF-BE39-4A20A079FE3C}" type="presParOf" srcId="{A1A0645B-E58E-4ED8-8AE3-7E229C44F5BB}" destId="{4F315FEE-1F61-4194-B023-E875D4FA1D04}" srcOrd="2" destOrd="0" presId="urn:microsoft.com/office/officeart/2005/8/layout/default"/>
    <dgm:cxn modelId="{4190C8B4-9654-4B83-B5FA-8841888956E1}" type="presParOf" srcId="{A1A0645B-E58E-4ED8-8AE3-7E229C44F5BB}" destId="{F56DFF91-E13B-4368-907F-DF3B713258BE}" srcOrd="3" destOrd="0" presId="urn:microsoft.com/office/officeart/2005/8/layout/default"/>
    <dgm:cxn modelId="{F896C01B-C3E1-435A-B017-A630E18A9088}" type="presParOf" srcId="{A1A0645B-E58E-4ED8-8AE3-7E229C44F5BB}" destId="{77911E7A-271C-445E-8D84-9590F5B71450}" srcOrd="4" destOrd="0" presId="urn:microsoft.com/office/officeart/2005/8/layout/default"/>
    <dgm:cxn modelId="{3FD691FC-69CD-4564-969C-E9C423CA1A9D}" type="presParOf" srcId="{A1A0645B-E58E-4ED8-8AE3-7E229C44F5BB}" destId="{E71D399B-C9DE-425B-AC66-F2B9C3ED8330}" srcOrd="5" destOrd="0" presId="urn:microsoft.com/office/officeart/2005/8/layout/default"/>
    <dgm:cxn modelId="{DBB8A917-6ADF-4093-95AC-9D4B29EEBCBE}" type="presParOf" srcId="{A1A0645B-E58E-4ED8-8AE3-7E229C44F5BB}" destId="{75586C58-AE5E-4F4E-87F4-DBD12421AD57}" srcOrd="6" destOrd="0" presId="urn:microsoft.com/office/officeart/2005/8/layout/default"/>
    <dgm:cxn modelId="{1472C0B7-0D9A-4D21-BED8-F366C08E0BF5}" type="presParOf" srcId="{A1A0645B-E58E-4ED8-8AE3-7E229C44F5BB}" destId="{39DF124E-AE5C-492E-B9A0-563BA0EE4959}" srcOrd="7" destOrd="0" presId="urn:microsoft.com/office/officeart/2005/8/layout/default"/>
    <dgm:cxn modelId="{2DEE53C9-F075-44C9-81D2-5E3079C3D29E}" type="presParOf" srcId="{A1A0645B-E58E-4ED8-8AE3-7E229C44F5BB}" destId="{AD260390-6CB4-49DE-9446-6DCF92F41B40}" srcOrd="8" destOrd="0" presId="urn:microsoft.com/office/officeart/2005/8/layout/default"/>
    <dgm:cxn modelId="{D339BBBD-8F71-4604-A65E-025848A59896}" type="presParOf" srcId="{A1A0645B-E58E-4ED8-8AE3-7E229C44F5BB}" destId="{8D1DAFFA-D977-4992-8529-6022EEE9904E}" srcOrd="9" destOrd="0" presId="urn:microsoft.com/office/officeart/2005/8/layout/default"/>
    <dgm:cxn modelId="{AC4C724E-FBBD-409D-BD94-5D4DF2D07093}" type="presParOf" srcId="{A1A0645B-E58E-4ED8-8AE3-7E229C44F5BB}" destId="{5E0219E8-1335-461F-961E-E3826031CDC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030E96-B79F-49D2-913F-8000E17A656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A676475-5241-4B02-A1F7-F368BE6A9210}">
      <dgm:prSet/>
      <dgm:spPr/>
      <dgm:t>
        <a:bodyPr/>
        <a:lstStyle/>
        <a:p>
          <a:pPr algn="just"/>
          <a:r>
            <a:rPr lang="it-IT" dirty="0"/>
            <a:t>circostanze spazio-temporali nelle quali i minori risultano interamente affidati ad allenatori e/o altre figure di riferimento delle società sportive (trasferte, car pooling)</a:t>
          </a:r>
          <a:endParaRPr lang="en-US" dirty="0"/>
        </a:p>
      </dgm:t>
    </dgm:pt>
    <dgm:pt modelId="{BF709475-F888-408C-A1C7-8A625941680E}" type="parTrans" cxnId="{F051AFB5-B19A-4AAE-B9BD-8E38E485053D}">
      <dgm:prSet/>
      <dgm:spPr/>
      <dgm:t>
        <a:bodyPr/>
        <a:lstStyle/>
        <a:p>
          <a:endParaRPr lang="en-US"/>
        </a:p>
      </dgm:t>
    </dgm:pt>
    <dgm:pt modelId="{3B7C3CF4-BC05-4410-AC53-DD5110254039}" type="sibTrans" cxnId="{F051AFB5-B19A-4AAE-B9BD-8E38E485053D}">
      <dgm:prSet/>
      <dgm:spPr/>
      <dgm:t>
        <a:bodyPr/>
        <a:lstStyle/>
        <a:p>
          <a:endParaRPr lang="en-US"/>
        </a:p>
      </dgm:t>
    </dgm:pt>
    <dgm:pt modelId="{8A2A11F9-A59E-48F3-9CFC-D8A602EB4DD3}">
      <dgm:prSet/>
      <dgm:spPr/>
      <dgm:t>
        <a:bodyPr/>
        <a:lstStyle/>
        <a:p>
          <a:r>
            <a:rPr lang="it-IT" dirty="0"/>
            <a:t>tolleranza di comportamenti discriminatori, violenti o sessualmente inappropriati (normalizzazione)</a:t>
          </a:r>
          <a:endParaRPr lang="en-US" dirty="0"/>
        </a:p>
      </dgm:t>
    </dgm:pt>
    <dgm:pt modelId="{22DCE924-E920-48B5-8938-4CF5CC1B86EF}" type="parTrans" cxnId="{11AE4FC6-3984-47E7-A415-4001F3F0F534}">
      <dgm:prSet/>
      <dgm:spPr/>
      <dgm:t>
        <a:bodyPr/>
        <a:lstStyle/>
        <a:p>
          <a:endParaRPr lang="en-US"/>
        </a:p>
      </dgm:t>
    </dgm:pt>
    <dgm:pt modelId="{18FC54B9-1867-475F-BBDC-3A45BD702ECC}" type="sibTrans" cxnId="{11AE4FC6-3984-47E7-A415-4001F3F0F534}">
      <dgm:prSet/>
      <dgm:spPr/>
      <dgm:t>
        <a:bodyPr/>
        <a:lstStyle/>
        <a:p>
          <a:endParaRPr lang="en-US"/>
        </a:p>
      </dgm:t>
    </dgm:pt>
    <dgm:pt modelId="{2BA31337-BBD9-4A75-A5A1-F4B10B728214}">
      <dgm:prSet/>
      <dgm:spPr/>
      <dgm:t>
        <a:bodyPr/>
        <a:lstStyle/>
        <a:p>
          <a:r>
            <a:rPr lang="it-IT" dirty="0"/>
            <a:t>immaturità emotivo-sessuale degli adolescenti</a:t>
          </a:r>
          <a:endParaRPr lang="en-US" dirty="0"/>
        </a:p>
      </dgm:t>
    </dgm:pt>
    <dgm:pt modelId="{E652F9CC-F2C4-4809-9FB4-11F97B0BB1DB}" type="parTrans" cxnId="{053398EE-F153-4A64-868F-9B9E98EAF4F0}">
      <dgm:prSet/>
      <dgm:spPr/>
      <dgm:t>
        <a:bodyPr/>
        <a:lstStyle/>
        <a:p>
          <a:endParaRPr lang="en-US"/>
        </a:p>
      </dgm:t>
    </dgm:pt>
    <dgm:pt modelId="{005DA492-7511-426F-9CBC-0362BE4DAF25}" type="sibTrans" cxnId="{053398EE-F153-4A64-868F-9B9E98EAF4F0}">
      <dgm:prSet/>
      <dgm:spPr/>
      <dgm:t>
        <a:bodyPr/>
        <a:lstStyle/>
        <a:p>
          <a:endParaRPr lang="en-US"/>
        </a:p>
      </dgm:t>
    </dgm:pt>
    <dgm:pt modelId="{D134405D-C680-40D0-8AA9-E25339C3EFAE}">
      <dgm:prSet/>
      <dgm:spPr/>
      <dgm:t>
        <a:bodyPr/>
        <a:lstStyle/>
        <a:p>
          <a:r>
            <a:rPr lang="it-IT" dirty="0"/>
            <a:t>cultura del silenzio (omertà, rinuncia alla denuncia)</a:t>
          </a:r>
          <a:endParaRPr lang="en-US" dirty="0"/>
        </a:p>
      </dgm:t>
    </dgm:pt>
    <dgm:pt modelId="{278D306B-F46B-4B18-AA3F-113C874A3054}" type="parTrans" cxnId="{33999045-66EA-4D52-91B8-2994D1669829}">
      <dgm:prSet/>
      <dgm:spPr/>
      <dgm:t>
        <a:bodyPr/>
        <a:lstStyle/>
        <a:p>
          <a:endParaRPr lang="en-US"/>
        </a:p>
      </dgm:t>
    </dgm:pt>
    <dgm:pt modelId="{D8D1B465-4940-478A-B923-629BA5B1A382}" type="sibTrans" cxnId="{33999045-66EA-4D52-91B8-2994D1669829}">
      <dgm:prSet/>
      <dgm:spPr/>
      <dgm:t>
        <a:bodyPr/>
        <a:lstStyle/>
        <a:p>
          <a:endParaRPr lang="en-US"/>
        </a:p>
      </dgm:t>
    </dgm:pt>
    <dgm:pt modelId="{D96B1865-94BA-4BBB-B85D-EB829B7E3696}" type="pres">
      <dgm:prSet presAssocID="{B3030E96-B79F-49D2-913F-8000E17A656C}" presName="linear" presStyleCnt="0">
        <dgm:presLayoutVars>
          <dgm:animLvl val="lvl"/>
          <dgm:resizeHandles val="exact"/>
        </dgm:presLayoutVars>
      </dgm:prSet>
      <dgm:spPr/>
    </dgm:pt>
    <dgm:pt modelId="{32A1C39B-C79B-403D-B0FE-41747CF7C96A}" type="pres">
      <dgm:prSet presAssocID="{8A676475-5241-4B02-A1F7-F368BE6A9210}" presName="parentText" presStyleLbl="node1" presStyleIdx="0" presStyleCnt="4">
        <dgm:presLayoutVars>
          <dgm:chMax val="0"/>
          <dgm:bulletEnabled val="1"/>
        </dgm:presLayoutVars>
      </dgm:prSet>
      <dgm:spPr/>
    </dgm:pt>
    <dgm:pt modelId="{68850FE3-6042-4054-B04D-F03CD90E2A24}" type="pres">
      <dgm:prSet presAssocID="{3B7C3CF4-BC05-4410-AC53-DD5110254039}" presName="spacer" presStyleCnt="0"/>
      <dgm:spPr/>
    </dgm:pt>
    <dgm:pt modelId="{EAD18915-9C37-4CA6-9E9E-660D227EE8AA}" type="pres">
      <dgm:prSet presAssocID="{8A2A11F9-A59E-48F3-9CFC-D8A602EB4DD3}" presName="parentText" presStyleLbl="node1" presStyleIdx="1" presStyleCnt="4">
        <dgm:presLayoutVars>
          <dgm:chMax val="0"/>
          <dgm:bulletEnabled val="1"/>
        </dgm:presLayoutVars>
      </dgm:prSet>
      <dgm:spPr/>
    </dgm:pt>
    <dgm:pt modelId="{16F4D203-A0F2-4BB1-A224-32C23E8285FF}" type="pres">
      <dgm:prSet presAssocID="{18FC54B9-1867-475F-BBDC-3A45BD702ECC}" presName="spacer" presStyleCnt="0"/>
      <dgm:spPr/>
    </dgm:pt>
    <dgm:pt modelId="{D8E4841A-7201-4981-8056-9690A1CB6297}" type="pres">
      <dgm:prSet presAssocID="{2BA31337-BBD9-4A75-A5A1-F4B10B728214}" presName="parentText" presStyleLbl="node1" presStyleIdx="2" presStyleCnt="4">
        <dgm:presLayoutVars>
          <dgm:chMax val="0"/>
          <dgm:bulletEnabled val="1"/>
        </dgm:presLayoutVars>
      </dgm:prSet>
      <dgm:spPr/>
    </dgm:pt>
    <dgm:pt modelId="{9E26E7CB-6EF9-4B2E-933E-4843FDE0846E}" type="pres">
      <dgm:prSet presAssocID="{005DA492-7511-426F-9CBC-0362BE4DAF25}" presName="spacer" presStyleCnt="0"/>
      <dgm:spPr/>
    </dgm:pt>
    <dgm:pt modelId="{AE9A2073-D4C6-4936-8191-0B82F0D6865E}" type="pres">
      <dgm:prSet presAssocID="{D134405D-C680-40D0-8AA9-E25339C3EFAE}" presName="parentText" presStyleLbl="node1" presStyleIdx="3" presStyleCnt="4">
        <dgm:presLayoutVars>
          <dgm:chMax val="0"/>
          <dgm:bulletEnabled val="1"/>
        </dgm:presLayoutVars>
      </dgm:prSet>
      <dgm:spPr/>
    </dgm:pt>
  </dgm:ptLst>
  <dgm:cxnLst>
    <dgm:cxn modelId="{33999045-66EA-4D52-91B8-2994D1669829}" srcId="{B3030E96-B79F-49D2-913F-8000E17A656C}" destId="{D134405D-C680-40D0-8AA9-E25339C3EFAE}" srcOrd="3" destOrd="0" parTransId="{278D306B-F46B-4B18-AA3F-113C874A3054}" sibTransId="{D8D1B465-4940-478A-B923-629BA5B1A382}"/>
    <dgm:cxn modelId="{7A73D64D-D129-49F2-BB86-06C813FFD718}" type="presOf" srcId="{D134405D-C680-40D0-8AA9-E25339C3EFAE}" destId="{AE9A2073-D4C6-4936-8191-0B82F0D6865E}" srcOrd="0" destOrd="0" presId="urn:microsoft.com/office/officeart/2005/8/layout/vList2"/>
    <dgm:cxn modelId="{6307176F-1886-4178-A9F0-773554E485C5}" type="presOf" srcId="{8A676475-5241-4B02-A1F7-F368BE6A9210}" destId="{32A1C39B-C79B-403D-B0FE-41747CF7C96A}" srcOrd="0" destOrd="0" presId="urn:microsoft.com/office/officeart/2005/8/layout/vList2"/>
    <dgm:cxn modelId="{E833C570-2000-47A2-A5C2-BF7F32F299D8}" type="presOf" srcId="{2BA31337-BBD9-4A75-A5A1-F4B10B728214}" destId="{D8E4841A-7201-4981-8056-9690A1CB6297}" srcOrd="0" destOrd="0" presId="urn:microsoft.com/office/officeart/2005/8/layout/vList2"/>
    <dgm:cxn modelId="{D871209C-2802-4931-9F0D-5206B2FC8E7C}" type="presOf" srcId="{B3030E96-B79F-49D2-913F-8000E17A656C}" destId="{D96B1865-94BA-4BBB-B85D-EB829B7E3696}" srcOrd="0" destOrd="0" presId="urn:microsoft.com/office/officeart/2005/8/layout/vList2"/>
    <dgm:cxn modelId="{F051AFB5-B19A-4AAE-B9BD-8E38E485053D}" srcId="{B3030E96-B79F-49D2-913F-8000E17A656C}" destId="{8A676475-5241-4B02-A1F7-F368BE6A9210}" srcOrd="0" destOrd="0" parTransId="{BF709475-F888-408C-A1C7-8A625941680E}" sibTransId="{3B7C3CF4-BC05-4410-AC53-DD5110254039}"/>
    <dgm:cxn modelId="{11AE4FC6-3984-47E7-A415-4001F3F0F534}" srcId="{B3030E96-B79F-49D2-913F-8000E17A656C}" destId="{8A2A11F9-A59E-48F3-9CFC-D8A602EB4DD3}" srcOrd="1" destOrd="0" parTransId="{22DCE924-E920-48B5-8938-4CF5CC1B86EF}" sibTransId="{18FC54B9-1867-475F-BBDC-3A45BD702ECC}"/>
    <dgm:cxn modelId="{5F3FA1D8-FAB0-4091-9C9F-EEA5E3EB0C3B}" type="presOf" srcId="{8A2A11F9-A59E-48F3-9CFC-D8A602EB4DD3}" destId="{EAD18915-9C37-4CA6-9E9E-660D227EE8AA}" srcOrd="0" destOrd="0" presId="urn:microsoft.com/office/officeart/2005/8/layout/vList2"/>
    <dgm:cxn modelId="{053398EE-F153-4A64-868F-9B9E98EAF4F0}" srcId="{B3030E96-B79F-49D2-913F-8000E17A656C}" destId="{2BA31337-BBD9-4A75-A5A1-F4B10B728214}" srcOrd="2" destOrd="0" parTransId="{E652F9CC-F2C4-4809-9FB4-11F97B0BB1DB}" sibTransId="{005DA492-7511-426F-9CBC-0362BE4DAF25}"/>
    <dgm:cxn modelId="{C5CE96E3-DDBB-4311-AD6B-3DE0AED98BB1}" type="presParOf" srcId="{D96B1865-94BA-4BBB-B85D-EB829B7E3696}" destId="{32A1C39B-C79B-403D-B0FE-41747CF7C96A}" srcOrd="0" destOrd="0" presId="urn:microsoft.com/office/officeart/2005/8/layout/vList2"/>
    <dgm:cxn modelId="{80337E80-EC4A-486F-B57D-6AA7A610401A}" type="presParOf" srcId="{D96B1865-94BA-4BBB-B85D-EB829B7E3696}" destId="{68850FE3-6042-4054-B04D-F03CD90E2A24}" srcOrd="1" destOrd="0" presId="urn:microsoft.com/office/officeart/2005/8/layout/vList2"/>
    <dgm:cxn modelId="{EFF5EF52-009B-4C55-B59B-D8C5D0A2EFC3}" type="presParOf" srcId="{D96B1865-94BA-4BBB-B85D-EB829B7E3696}" destId="{EAD18915-9C37-4CA6-9E9E-660D227EE8AA}" srcOrd="2" destOrd="0" presId="urn:microsoft.com/office/officeart/2005/8/layout/vList2"/>
    <dgm:cxn modelId="{4B94A25B-1583-4FAF-8166-C87374E630EA}" type="presParOf" srcId="{D96B1865-94BA-4BBB-B85D-EB829B7E3696}" destId="{16F4D203-A0F2-4BB1-A224-32C23E8285FF}" srcOrd="3" destOrd="0" presId="urn:microsoft.com/office/officeart/2005/8/layout/vList2"/>
    <dgm:cxn modelId="{46DF7CA1-23DB-46CF-B276-A77616B60933}" type="presParOf" srcId="{D96B1865-94BA-4BBB-B85D-EB829B7E3696}" destId="{D8E4841A-7201-4981-8056-9690A1CB6297}" srcOrd="4" destOrd="0" presId="urn:microsoft.com/office/officeart/2005/8/layout/vList2"/>
    <dgm:cxn modelId="{351DB3FE-8A4A-4C24-8BAE-0C057184CF5A}" type="presParOf" srcId="{D96B1865-94BA-4BBB-B85D-EB829B7E3696}" destId="{9E26E7CB-6EF9-4B2E-933E-4843FDE0846E}" srcOrd="5" destOrd="0" presId="urn:microsoft.com/office/officeart/2005/8/layout/vList2"/>
    <dgm:cxn modelId="{ACA8C38E-7E02-43B4-96BC-3821C253C070}" type="presParOf" srcId="{D96B1865-94BA-4BBB-B85D-EB829B7E3696}" destId="{AE9A2073-D4C6-4936-8191-0B82F0D686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DD42D1-5D49-43CF-999D-127E8A4D68E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9D76F94-C0E7-463E-A093-658861A6474E}">
      <dgm:prSet/>
      <dgm:spPr>
        <a:solidFill>
          <a:schemeClr val="accent2"/>
        </a:solidFill>
      </dgm:spPr>
      <dgm:t>
        <a:bodyPr/>
        <a:lstStyle/>
        <a:p>
          <a:r>
            <a:rPr lang="it-IT"/>
            <a:t>L’invocazione della mancata percezione dell’offensività delle condotte e del fraintendimento di condotte innocenti</a:t>
          </a:r>
          <a:endParaRPr lang="en-US"/>
        </a:p>
      </dgm:t>
    </dgm:pt>
    <dgm:pt modelId="{9685BB78-5A3F-40E1-AFA0-10F468BC9AD1}" type="parTrans" cxnId="{573A360F-7A8D-4735-9C32-DB6591594DF1}">
      <dgm:prSet/>
      <dgm:spPr/>
      <dgm:t>
        <a:bodyPr/>
        <a:lstStyle/>
        <a:p>
          <a:endParaRPr lang="en-US"/>
        </a:p>
      </dgm:t>
    </dgm:pt>
    <dgm:pt modelId="{D0168649-B4B8-4DDB-AE36-8385094E1D9D}" type="sibTrans" cxnId="{573A360F-7A8D-4735-9C32-DB6591594DF1}">
      <dgm:prSet/>
      <dgm:spPr/>
      <dgm:t>
        <a:bodyPr/>
        <a:lstStyle/>
        <a:p>
          <a:endParaRPr lang="en-US"/>
        </a:p>
      </dgm:t>
    </dgm:pt>
    <dgm:pt modelId="{CCC92F6B-27F2-4BF9-BFFF-A8865B8A216D}">
      <dgm:prSet/>
      <dgm:spPr>
        <a:solidFill>
          <a:schemeClr val="accent3"/>
        </a:solidFill>
      </dgm:spPr>
      <dgm:t>
        <a:bodyPr/>
        <a:lstStyle/>
        <a:p>
          <a:r>
            <a:rPr lang="it-IT" dirty="0"/>
            <a:t>Nel contesto sportivo è ancora diffusa la tendenza alla minimizzazione delle condotte sessualmente connotate, specie se rientranti nella c.d. “fascia bassa” degli atti sessuali (es. palpeggiamenti)</a:t>
          </a:r>
          <a:endParaRPr lang="en-US" dirty="0"/>
        </a:p>
      </dgm:t>
    </dgm:pt>
    <dgm:pt modelId="{7D6C06CC-6EFF-4C36-BF0A-8C1E9FB05B9B}" type="parTrans" cxnId="{67CB8CD4-9B31-4CA6-95BB-835039A76794}">
      <dgm:prSet/>
      <dgm:spPr/>
      <dgm:t>
        <a:bodyPr/>
        <a:lstStyle/>
        <a:p>
          <a:endParaRPr lang="en-US"/>
        </a:p>
      </dgm:t>
    </dgm:pt>
    <dgm:pt modelId="{5B051C9D-7043-4C52-93A3-811BEB168B67}" type="sibTrans" cxnId="{67CB8CD4-9B31-4CA6-95BB-835039A76794}">
      <dgm:prSet/>
      <dgm:spPr/>
      <dgm:t>
        <a:bodyPr/>
        <a:lstStyle/>
        <a:p>
          <a:endParaRPr lang="en-US"/>
        </a:p>
      </dgm:t>
    </dgm:pt>
    <dgm:pt modelId="{5C903D9F-3783-4510-A6F0-EA76E1094BA9}">
      <dgm:prSet/>
      <dgm:spPr>
        <a:solidFill>
          <a:schemeClr val="accent4"/>
        </a:solidFill>
      </dgm:spPr>
      <dgm:t>
        <a:bodyPr/>
        <a:lstStyle/>
        <a:p>
          <a:r>
            <a:rPr lang="it-IT" dirty="0"/>
            <a:t>Frequente è, quindi, la contestazione relativa alla mancata percezione dell’offensività dell’abuso da parte delle vittime e le accuse di fraintendimento di comportamenti legittimi, vuoi per la loro valenza didattica, vuoi perché riconducili alla “cultura sportiva”</a:t>
          </a:r>
          <a:endParaRPr lang="en-US" dirty="0"/>
        </a:p>
      </dgm:t>
    </dgm:pt>
    <dgm:pt modelId="{D8C03F92-CD6B-4839-AD66-C8236384F360}" type="parTrans" cxnId="{6E470B71-7C59-473A-A31C-50E2C423BA8C}">
      <dgm:prSet/>
      <dgm:spPr/>
      <dgm:t>
        <a:bodyPr/>
        <a:lstStyle/>
        <a:p>
          <a:endParaRPr lang="en-US"/>
        </a:p>
      </dgm:t>
    </dgm:pt>
    <dgm:pt modelId="{02C250E9-84B6-4320-A950-9EE0492C6782}" type="sibTrans" cxnId="{6E470B71-7C59-473A-A31C-50E2C423BA8C}">
      <dgm:prSet/>
      <dgm:spPr/>
      <dgm:t>
        <a:bodyPr/>
        <a:lstStyle/>
        <a:p>
          <a:endParaRPr lang="en-US"/>
        </a:p>
      </dgm:t>
    </dgm:pt>
    <dgm:pt modelId="{C4F95253-5DBE-406F-B092-7CDDA03F46D8}" type="pres">
      <dgm:prSet presAssocID="{F6DD42D1-5D49-43CF-999D-127E8A4D68E1}" presName="Name0" presStyleCnt="0">
        <dgm:presLayoutVars>
          <dgm:dir/>
          <dgm:animLvl val="lvl"/>
          <dgm:resizeHandles val="exact"/>
        </dgm:presLayoutVars>
      </dgm:prSet>
      <dgm:spPr/>
    </dgm:pt>
    <dgm:pt modelId="{C6BFF9A8-1CBF-4F41-9ADF-5F3F99870D34}" type="pres">
      <dgm:prSet presAssocID="{5C903D9F-3783-4510-A6F0-EA76E1094BA9}" presName="boxAndChildren" presStyleCnt="0"/>
      <dgm:spPr/>
    </dgm:pt>
    <dgm:pt modelId="{7E8DA2DE-47FA-4BFF-9F80-C5BA5BBCAD50}" type="pres">
      <dgm:prSet presAssocID="{5C903D9F-3783-4510-A6F0-EA76E1094BA9}" presName="parentTextBox" presStyleLbl="node1" presStyleIdx="0" presStyleCnt="3"/>
      <dgm:spPr/>
    </dgm:pt>
    <dgm:pt modelId="{68AABB4A-2734-438C-BC18-DEBE78692584}" type="pres">
      <dgm:prSet presAssocID="{5B051C9D-7043-4C52-93A3-811BEB168B67}" presName="sp" presStyleCnt="0"/>
      <dgm:spPr/>
    </dgm:pt>
    <dgm:pt modelId="{F93BAFE6-1E84-473E-BA0B-8CF6289F4907}" type="pres">
      <dgm:prSet presAssocID="{CCC92F6B-27F2-4BF9-BFFF-A8865B8A216D}" presName="arrowAndChildren" presStyleCnt="0"/>
      <dgm:spPr/>
    </dgm:pt>
    <dgm:pt modelId="{6214A5EB-42D2-44B3-A6D5-1EABE0A63E34}" type="pres">
      <dgm:prSet presAssocID="{CCC92F6B-27F2-4BF9-BFFF-A8865B8A216D}" presName="parentTextArrow" presStyleLbl="node1" presStyleIdx="1" presStyleCnt="3"/>
      <dgm:spPr/>
    </dgm:pt>
    <dgm:pt modelId="{3BAE5383-8E11-47B7-BB69-B7AA3259E051}" type="pres">
      <dgm:prSet presAssocID="{D0168649-B4B8-4DDB-AE36-8385094E1D9D}" presName="sp" presStyleCnt="0"/>
      <dgm:spPr/>
    </dgm:pt>
    <dgm:pt modelId="{1CE7991A-E245-40DC-8175-BA92BA00CD8B}" type="pres">
      <dgm:prSet presAssocID="{49D76F94-C0E7-463E-A093-658861A6474E}" presName="arrowAndChildren" presStyleCnt="0"/>
      <dgm:spPr/>
    </dgm:pt>
    <dgm:pt modelId="{2EFB275D-394F-4416-AAB7-32FC6DFBAF5D}" type="pres">
      <dgm:prSet presAssocID="{49D76F94-C0E7-463E-A093-658861A6474E}" presName="parentTextArrow" presStyleLbl="node1" presStyleIdx="2" presStyleCnt="3"/>
      <dgm:spPr/>
    </dgm:pt>
  </dgm:ptLst>
  <dgm:cxnLst>
    <dgm:cxn modelId="{573A360F-7A8D-4735-9C32-DB6591594DF1}" srcId="{F6DD42D1-5D49-43CF-999D-127E8A4D68E1}" destId="{49D76F94-C0E7-463E-A093-658861A6474E}" srcOrd="0" destOrd="0" parTransId="{9685BB78-5A3F-40E1-AFA0-10F468BC9AD1}" sibTransId="{D0168649-B4B8-4DDB-AE36-8385094E1D9D}"/>
    <dgm:cxn modelId="{426E1B10-E77A-4AF8-8A5A-77CA94241A54}" type="presOf" srcId="{F6DD42D1-5D49-43CF-999D-127E8A4D68E1}" destId="{C4F95253-5DBE-406F-B092-7CDDA03F46D8}" srcOrd="0" destOrd="0" presId="urn:microsoft.com/office/officeart/2005/8/layout/process4"/>
    <dgm:cxn modelId="{5678E150-62E2-4992-AE99-364D88CECFDF}" type="presOf" srcId="{CCC92F6B-27F2-4BF9-BFFF-A8865B8A216D}" destId="{6214A5EB-42D2-44B3-A6D5-1EABE0A63E34}" srcOrd="0" destOrd="0" presId="urn:microsoft.com/office/officeart/2005/8/layout/process4"/>
    <dgm:cxn modelId="{6E470B71-7C59-473A-A31C-50E2C423BA8C}" srcId="{F6DD42D1-5D49-43CF-999D-127E8A4D68E1}" destId="{5C903D9F-3783-4510-A6F0-EA76E1094BA9}" srcOrd="2" destOrd="0" parTransId="{D8C03F92-CD6B-4839-AD66-C8236384F360}" sibTransId="{02C250E9-84B6-4320-A950-9EE0492C6782}"/>
    <dgm:cxn modelId="{4CD20054-F269-49F6-BCDD-0673BB385A48}" type="presOf" srcId="{5C903D9F-3783-4510-A6F0-EA76E1094BA9}" destId="{7E8DA2DE-47FA-4BFF-9F80-C5BA5BBCAD50}" srcOrd="0" destOrd="0" presId="urn:microsoft.com/office/officeart/2005/8/layout/process4"/>
    <dgm:cxn modelId="{6CC792C2-4EC5-4908-A8AD-A194532B523D}" type="presOf" srcId="{49D76F94-C0E7-463E-A093-658861A6474E}" destId="{2EFB275D-394F-4416-AAB7-32FC6DFBAF5D}" srcOrd="0" destOrd="0" presId="urn:microsoft.com/office/officeart/2005/8/layout/process4"/>
    <dgm:cxn modelId="{67CB8CD4-9B31-4CA6-95BB-835039A76794}" srcId="{F6DD42D1-5D49-43CF-999D-127E8A4D68E1}" destId="{CCC92F6B-27F2-4BF9-BFFF-A8865B8A216D}" srcOrd="1" destOrd="0" parTransId="{7D6C06CC-6EFF-4C36-BF0A-8C1E9FB05B9B}" sibTransId="{5B051C9D-7043-4C52-93A3-811BEB168B67}"/>
    <dgm:cxn modelId="{B4325C99-16DD-4ECF-8BA9-E59014A6A47C}" type="presParOf" srcId="{C4F95253-5DBE-406F-B092-7CDDA03F46D8}" destId="{C6BFF9A8-1CBF-4F41-9ADF-5F3F99870D34}" srcOrd="0" destOrd="0" presId="urn:microsoft.com/office/officeart/2005/8/layout/process4"/>
    <dgm:cxn modelId="{84D7B76D-1D34-4800-A833-98AA03ADBA8B}" type="presParOf" srcId="{C6BFF9A8-1CBF-4F41-9ADF-5F3F99870D34}" destId="{7E8DA2DE-47FA-4BFF-9F80-C5BA5BBCAD50}" srcOrd="0" destOrd="0" presId="urn:microsoft.com/office/officeart/2005/8/layout/process4"/>
    <dgm:cxn modelId="{BEB69F65-3216-4F72-869B-92C0A42E8539}" type="presParOf" srcId="{C4F95253-5DBE-406F-B092-7CDDA03F46D8}" destId="{68AABB4A-2734-438C-BC18-DEBE78692584}" srcOrd="1" destOrd="0" presId="urn:microsoft.com/office/officeart/2005/8/layout/process4"/>
    <dgm:cxn modelId="{1A6D3651-9C7D-4D38-B75F-E6CCEB142D1F}" type="presParOf" srcId="{C4F95253-5DBE-406F-B092-7CDDA03F46D8}" destId="{F93BAFE6-1E84-473E-BA0B-8CF6289F4907}" srcOrd="2" destOrd="0" presId="urn:microsoft.com/office/officeart/2005/8/layout/process4"/>
    <dgm:cxn modelId="{80875B8C-0B52-4BDF-97E2-5CE6249E7EC2}" type="presParOf" srcId="{F93BAFE6-1E84-473E-BA0B-8CF6289F4907}" destId="{6214A5EB-42D2-44B3-A6D5-1EABE0A63E34}" srcOrd="0" destOrd="0" presId="urn:microsoft.com/office/officeart/2005/8/layout/process4"/>
    <dgm:cxn modelId="{016025BC-931E-4D7C-A6D6-F26145150CB8}" type="presParOf" srcId="{C4F95253-5DBE-406F-B092-7CDDA03F46D8}" destId="{3BAE5383-8E11-47B7-BB69-B7AA3259E051}" srcOrd="3" destOrd="0" presId="urn:microsoft.com/office/officeart/2005/8/layout/process4"/>
    <dgm:cxn modelId="{6F245B80-63C4-49DA-8DEC-F9241723A6AC}" type="presParOf" srcId="{C4F95253-5DBE-406F-B092-7CDDA03F46D8}" destId="{1CE7991A-E245-40DC-8175-BA92BA00CD8B}" srcOrd="4" destOrd="0" presId="urn:microsoft.com/office/officeart/2005/8/layout/process4"/>
    <dgm:cxn modelId="{493C9043-210F-4E27-A9AA-70B71461FB6F}" type="presParOf" srcId="{1CE7991A-E245-40DC-8175-BA92BA00CD8B}" destId="{2EFB275D-394F-4416-AAB7-32FC6DFBAF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189BD6B-994A-45CD-96A1-0E197855F85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C343C9B-85C1-420F-B0B4-5ED222B1B11B}">
      <dgm:prSet/>
      <dgm:spPr/>
      <dgm:t>
        <a:bodyPr/>
        <a:lstStyle/>
        <a:p>
          <a:r>
            <a:rPr lang="it-IT"/>
            <a:t>La contestazione del rapporto di affidamento di cui all’art. 609-quater c.p. e il c.d. allenatore di fatto.</a:t>
          </a:r>
          <a:endParaRPr lang="en-US"/>
        </a:p>
      </dgm:t>
    </dgm:pt>
    <dgm:pt modelId="{E445A24C-6A38-4AD8-A1B7-2D41A3C02032}" type="parTrans" cxnId="{4E0DCA57-03FE-4DED-B072-0BA3B8BE6222}">
      <dgm:prSet/>
      <dgm:spPr/>
      <dgm:t>
        <a:bodyPr/>
        <a:lstStyle/>
        <a:p>
          <a:endParaRPr lang="en-US"/>
        </a:p>
      </dgm:t>
    </dgm:pt>
    <dgm:pt modelId="{FA8E962D-F941-4F77-A040-78DD6BBE87A5}" type="sibTrans" cxnId="{4E0DCA57-03FE-4DED-B072-0BA3B8BE6222}">
      <dgm:prSet/>
      <dgm:spPr/>
      <dgm:t>
        <a:bodyPr/>
        <a:lstStyle/>
        <a:p>
          <a:endParaRPr lang="en-US"/>
        </a:p>
      </dgm:t>
    </dgm:pt>
    <dgm:pt modelId="{8E85880B-049E-4BA4-8EC1-46473417BA0C}">
      <dgm:prSet/>
      <dgm:spPr/>
      <dgm:t>
        <a:bodyPr/>
        <a:lstStyle/>
        <a:p>
          <a:r>
            <a:rPr lang="it-IT" dirty="0"/>
            <a:t>Nelle imputazioni per i reati di cui all’art. 609-quater, c.1, n.2 e c.2, c.p. la contestazione della sussistenza del rapporto di affidamento, anche di mero fatto,  richiesto dalla norma è quasi una costante</a:t>
          </a:r>
          <a:endParaRPr lang="en-US" dirty="0"/>
        </a:p>
      </dgm:t>
    </dgm:pt>
    <dgm:pt modelId="{B08BD714-2C0A-460A-A8A9-3253C8F6A573}" type="parTrans" cxnId="{0EA00A2D-4579-4261-99DA-ABBE28B598F1}">
      <dgm:prSet/>
      <dgm:spPr/>
      <dgm:t>
        <a:bodyPr/>
        <a:lstStyle/>
        <a:p>
          <a:endParaRPr lang="en-US"/>
        </a:p>
      </dgm:t>
    </dgm:pt>
    <dgm:pt modelId="{6677B73D-499E-4AD7-AD00-5B5F2C0513AA}" type="sibTrans" cxnId="{0EA00A2D-4579-4261-99DA-ABBE28B598F1}">
      <dgm:prSet/>
      <dgm:spPr/>
      <dgm:t>
        <a:bodyPr/>
        <a:lstStyle/>
        <a:p>
          <a:endParaRPr lang="en-US"/>
        </a:p>
      </dgm:t>
    </dgm:pt>
    <dgm:pt modelId="{39D366DA-958A-4556-88DF-5190E3A0AC79}">
      <dgm:prSet/>
      <dgm:spPr/>
      <dgm:t>
        <a:bodyPr/>
        <a:lstStyle/>
        <a:p>
          <a:r>
            <a:rPr lang="it-IT"/>
            <a:t>Per la giurisprudenza la fattispecie criminosa in questione prescinde dalla regolarità, tipicità o legittimità del rapporto di affidamento.</a:t>
          </a:r>
          <a:endParaRPr lang="en-US"/>
        </a:p>
      </dgm:t>
    </dgm:pt>
    <dgm:pt modelId="{251C5788-D9A4-4EF1-8401-29682444EDBA}" type="parTrans" cxnId="{9D1562AA-EBD4-4DD9-BFC0-2F0F2477DDE3}">
      <dgm:prSet/>
      <dgm:spPr/>
      <dgm:t>
        <a:bodyPr/>
        <a:lstStyle/>
        <a:p>
          <a:endParaRPr lang="en-US"/>
        </a:p>
      </dgm:t>
    </dgm:pt>
    <dgm:pt modelId="{DC6CA544-03FE-428B-BB43-B1EB80AC0376}" type="sibTrans" cxnId="{9D1562AA-EBD4-4DD9-BFC0-2F0F2477DDE3}">
      <dgm:prSet/>
      <dgm:spPr/>
      <dgm:t>
        <a:bodyPr/>
        <a:lstStyle/>
        <a:p>
          <a:endParaRPr lang="en-US"/>
        </a:p>
      </dgm:t>
    </dgm:pt>
    <dgm:pt modelId="{9CCD4C89-A2BC-4771-BF51-46ECF9DE0FFA}">
      <dgm:prSet/>
      <dgm:spPr/>
      <dgm:t>
        <a:bodyPr/>
        <a:lstStyle/>
        <a:p>
          <a:r>
            <a:rPr lang="it-IT" dirty="0"/>
            <a:t>In particolare si è specificata l’irrilevanza di una pretesa modesta differenza d’età fra l’allenatore e  gli atleti, alla luce della soggezione dei secondi al primo, che, a prescindere dall’età anagrafica, è intrinseca al rapporto istruttore-allievo</a:t>
          </a:r>
          <a:endParaRPr lang="en-US" dirty="0"/>
        </a:p>
      </dgm:t>
    </dgm:pt>
    <dgm:pt modelId="{589C8F35-9ACA-4A0B-8DD1-4986F4B3E0E9}" type="parTrans" cxnId="{58936560-900D-473E-AFEA-D0A3F5CDF6BA}">
      <dgm:prSet/>
      <dgm:spPr/>
      <dgm:t>
        <a:bodyPr/>
        <a:lstStyle/>
        <a:p>
          <a:endParaRPr lang="en-US"/>
        </a:p>
      </dgm:t>
    </dgm:pt>
    <dgm:pt modelId="{0ACA22D1-83B8-4697-B2A3-4105D14B5E8C}" type="sibTrans" cxnId="{58936560-900D-473E-AFEA-D0A3F5CDF6BA}">
      <dgm:prSet/>
      <dgm:spPr/>
      <dgm:t>
        <a:bodyPr/>
        <a:lstStyle/>
        <a:p>
          <a:endParaRPr lang="en-US"/>
        </a:p>
      </dgm:t>
    </dgm:pt>
    <dgm:pt modelId="{DCC7B660-D72A-4912-9FDB-C14CF5DEE401}">
      <dgm:prSet/>
      <dgm:spPr/>
      <dgm:t>
        <a:bodyPr/>
        <a:lstStyle/>
        <a:p>
          <a:r>
            <a:rPr lang="it-IT"/>
            <a:t>Ciò che rileva è il titolo, e non il differenziale di età o il luogo preposto allo svolgimento di quelle attività per le quali si è verificato l’affidamento.</a:t>
          </a:r>
          <a:endParaRPr lang="en-US"/>
        </a:p>
      </dgm:t>
    </dgm:pt>
    <dgm:pt modelId="{EC126B2C-BA86-46D0-B501-6C252DFE614E}" type="parTrans" cxnId="{F953D7DA-456B-4564-8BC9-1AEA14F1428F}">
      <dgm:prSet/>
      <dgm:spPr/>
      <dgm:t>
        <a:bodyPr/>
        <a:lstStyle/>
        <a:p>
          <a:endParaRPr lang="en-US"/>
        </a:p>
      </dgm:t>
    </dgm:pt>
    <dgm:pt modelId="{ED9F0003-343D-4E00-B9AD-37BF9137D79F}" type="sibTrans" cxnId="{F953D7DA-456B-4564-8BC9-1AEA14F1428F}">
      <dgm:prSet/>
      <dgm:spPr/>
      <dgm:t>
        <a:bodyPr/>
        <a:lstStyle/>
        <a:p>
          <a:endParaRPr lang="en-US"/>
        </a:p>
      </dgm:t>
    </dgm:pt>
    <dgm:pt modelId="{D7B358B8-A77E-4196-AF27-878381D34A41}" type="pres">
      <dgm:prSet presAssocID="{1189BD6B-994A-45CD-96A1-0E197855F858}" presName="diagram" presStyleCnt="0">
        <dgm:presLayoutVars>
          <dgm:dir/>
          <dgm:resizeHandles val="exact"/>
        </dgm:presLayoutVars>
      </dgm:prSet>
      <dgm:spPr/>
    </dgm:pt>
    <dgm:pt modelId="{9161CCEF-E091-4375-A03E-ED199711D9F4}" type="pres">
      <dgm:prSet presAssocID="{CC343C9B-85C1-420F-B0B4-5ED222B1B11B}" presName="node" presStyleLbl="node1" presStyleIdx="0" presStyleCnt="5">
        <dgm:presLayoutVars>
          <dgm:bulletEnabled val="1"/>
        </dgm:presLayoutVars>
      </dgm:prSet>
      <dgm:spPr/>
    </dgm:pt>
    <dgm:pt modelId="{540EE47E-4BBA-4F27-927C-E6213ECFF0CA}" type="pres">
      <dgm:prSet presAssocID="{FA8E962D-F941-4F77-A040-78DD6BBE87A5}" presName="sibTrans" presStyleCnt="0"/>
      <dgm:spPr/>
    </dgm:pt>
    <dgm:pt modelId="{AA89DAFB-4EE1-4F4F-8049-A767DABB25A7}" type="pres">
      <dgm:prSet presAssocID="{8E85880B-049E-4BA4-8EC1-46473417BA0C}" presName="node" presStyleLbl="node1" presStyleIdx="1" presStyleCnt="5">
        <dgm:presLayoutVars>
          <dgm:bulletEnabled val="1"/>
        </dgm:presLayoutVars>
      </dgm:prSet>
      <dgm:spPr/>
    </dgm:pt>
    <dgm:pt modelId="{C2D76BC9-55BB-4A15-BC4F-6C0214918C00}" type="pres">
      <dgm:prSet presAssocID="{6677B73D-499E-4AD7-AD00-5B5F2C0513AA}" presName="sibTrans" presStyleCnt="0"/>
      <dgm:spPr/>
    </dgm:pt>
    <dgm:pt modelId="{DF694566-E867-4356-8F16-BBDD5A70050F}" type="pres">
      <dgm:prSet presAssocID="{39D366DA-958A-4556-88DF-5190E3A0AC79}" presName="node" presStyleLbl="node1" presStyleIdx="2" presStyleCnt="5">
        <dgm:presLayoutVars>
          <dgm:bulletEnabled val="1"/>
        </dgm:presLayoutVars>
      </dgm:prSet>
      <dgm:spPr/>
    </dgm:pt>
    <dgm:pt modelId="{22687E48-ECCD-42D1-AA31-871C4FE14F04}" type="pres">
      <dgm:prSet presAssocID="{DC6CA544-03FE-428B-BB43-B1EB80AC0376}" presName="sibTrans" presStyleCnt="0"/>
      <dgm:spPr/>
    </dgm:pt>
    <dgm:pt modelId="{B99E1D5C-7FDA-4230-8A03-3321D7F5F8F3}" type="pres">
      <dgm:prSet presAssocID="{9CCD4C89-A2BC-4771-BF51-46ECF9DE0FFA}" presName="node" presStyleLbl="node1" presStyleIdx="3" presStyleCnt="5">
        <dgm:presLayoutVars>
          <dgm:bulletEnabled val="1"/>
        </dgm:presLayoutVars>
      </dgm:prSet>
      <dgm:spPr/>
    </dgm:pt>
    <dgm:pt modelId="{B018BFF8-BC51-4B61-98B5-39FE23E1715F}" type="pres">
      <dgm:prSet presAssocID="{0ACA22D1-83B8-4697-B2A3-4105D14B5E8C}" presName="sibTrans" presStyleCnt="0"/>
      <dgm:spPr/>
    </dgm:pt>
    <dgm:pt modelId="{00D3803A-2AAC-4CB8-A5C3-0597E368B59D}" type="pres">
      <dgm:prSet presAssocID="{DCC7B660-D72A-4912-9FDB-C14CF5DEE401}" presName="node" presStyleLbl="node1" presStyleIdx="4" presStyleCnt="5">
        <dgm:presLayoutVars>
          <dgm:bulletEnabled val="1"/>
        </dgm:presLayoutVars>
      </dgm:prSet>
      <dgm:spPr/>
    </dgm:pt>
  </dgm:ptLst>
  <dgm:cxnLst>
    <dgm:cxn modelId="{0EA00A2D-4579-4261-99DA-ABBE28B598F1}" srcId="{1189BD6B-994A-45CD-96A1-0E197855F858}" destId="{8E85880B-049E-4BA4-8EC1-46473417BA0C}" srcOrd="1" destOrd="0" parTransId="{B08BD714-2C0A-460A-A8A9-3253C8F6A573}" sibTransId="{6677B73D-499E-4AD7-AD00-5B5F2C0513AA}"/>
    <dgm:cxn modelId="{EF71162E-1B44-467D-95D2-5186ED870A27}" type="presOf" srcId="{DCC7B660-D72A-4912-9FDB-C14CF5DEE401}" destId="{00D3803A-2AAC-4CB8-A5C3-0597E368B59D}" srcOrd="0" destOrd="0" presId="urn:microsoft.com/office/officeart/2005/8/layout/default"/>
    <dgm:cxn modelId="{58936560-900D-473E-AFEA-D0A3F5CDF6BA}" srcId="{1189BD6B-994A-45CD-96A1-0E197855F858}" destId="{9CCD4C89-A2BC-4771-BF51-46ECF9DE0FFA}" srcOrd="3" destOrd="0" parTransId="{589C8F35-9ACA-4A0B-8DD1-4986F4B3E0E9}" sibTransId="{0ACA22D1-83B8-4697-B2A3-4105D14B5E8C}"/>
    <dgm:cxn modelId="{49795F61-CBD9-4C5F-85BA-5CDD3002732A}" type="presOf" srcId="{CC343C9B-85C1-420F-B0B4-5ED222B1B11B}" destId="{9161CCEF-E091-4375-A03E-ED199711D9F4}" srcOrd="0" destOrd="0" presId="urn:microsoft.com/office/officeart/2005/8/layout/default"/>
    <dgm:cxn modelId="{5BF2A955-2A71-43B1-9A30-DA20694DE3CA}" type="presOf" srcId="{9CCD4C89-A2BC-4771-BF51-46ECF9DE0FFA}" destId="{B99E1D5C-7FDA-4230-8A03-3321D7F5F8F3}" srcOrd="0" destOrd="0" presId="urn:microsoft.com/office/officeart/2005/8/layout/default"/>
    <dgm:cxn modelId="{4E0DCA57-03FE-4DED-B072-0BA3B8BE6222}" srcId="{1189BD6B-994A-45CD-96A1-0E197855F858}" destId="{CC343C9B-85C1-420F-B0B4-5ED222B1B11B}" srcOrd="0" destOrd="0" parTransId="{E445A24C-6A38-4AD8-A1B7-2D41A3C02032}" sibTransId="{FA8E962D-F941-4F77-A040-78DD6BBE87A5}"/>
    <dgm:cxn modelId="{CA3F639B-792B-44CE-A0B2-D0A1F76825FD}" type="presOf" srcId="{8E85880B-049E-4BA4-8EC1-46473417BA0C}" destId="{AA89DAFB-4EE1-4F4F-8049-A767DABB25A7}" srcOrd="0" destOrd="0" presId="urn:microsoft.com/office/officeart/2005/8/layout/default"/>
    <dgm:cxn modelId="{9D1562AA-EBD4-4DD9-BFC0-2F0F2477DDE3}" srcId="{1189BD6B-994A-45CD-96A1-0E197855F858}" destId="{39D366DA-958A-4556-88DF-5190E3A0AC79}" srcOrd="2" destOrd="0" parTransId="{251C5788-D9A4-4EF1-8401-29682444EDBA}" sibTransId="{DC6CA544-03FE-428B-BB43-B1EB80AC0376}"/>
    <dgm:cxn modelId="{D15A8FCD-FC59-4BF9-BEEB-068A188DC589}" type="presOf" srcId="{1189BD6B-994A-45CD-96A1-0E197855F858}" destId="{D7B358B8-A77E-4196-AF27-878381D34A41}" srcOrd="0" destOrd="0" presId="urn:microsoft.com/office/officeart/2005/8/layout/default"/>
    <dgm:cxn modelId="{F953D7DA-456B-4564-8BC9-1AEA14F1428F}" srcId="{1189BD6B-994A-45CD-96A1-0E197855F858}" destId="{DCC7B660-D72A-4912-9FDB-C14CF5DEE401}" srcOrd="4" destOrd="0" parTransId="{EC126B2C-BA86-46D0-B501-6C252DFE614E}" sibTransId="{ED9F0003-343D-4E00-B9AD-37BF9137D79F}"/>
    <dgm:cxn modelId="{7EF4A7DE-DBB8-4842-A04F-57484204FDA3}" type="presOf" srcId="{39D366DA-958A-4556-88DF-5190E3A0AC79}" destId="{DF694566-E867-4356-8F16-BBDD5A70050F}" srcOrd="0" destOrd="0" presId="urn:microsoft.com/office/officeart/2005/8/layout/default"/>
    <dgm:cxn modelId="{120B8D2B-2177-4C63-B3F0-7C957C276252}" type="presParOf" srcId="{D7B358B8-A77E-4196-AF27-878381D34A41}" destId="{9161CCEF-E091-4375-A03E-ED199711D9F4}" srcOrd="0" destOrd="0" presId="urn:microsoft.com/office/officeart/2005/8/layout/default"/>
    <dgm:cxn modelId="{E0062FF7-3932-48ED-8B75-AECE069FF460}" type="presParOf" srcId="{D7B358B8-A77E-4196-AF27-878381D34A41}" destId="{540EE47E-4BBA-4F27-927C-E6213ECFF0CA}" srcOrd="1" destOrd="0" presId="urn:microsoft.com/office/officeart/2005/8/layout/default"/>
    <dgm:cxn modelId="{4CB9BFCD-1011-4677-93CB-DE28191C36CB}" type="presParOf" srcId="{D7B358B8-A77E-4196-AF27-878381D34A41}" destId="{AA89DAFB-4EE1-4F4F-8049-A767DABB25A7}" srcOrd="2" destOrd="0" presId="urn:microsoft.com/office/officeart/2005/8/layout/default"/>
    <dgm:cxn modelId="{A5589DD5-A73C-49C5-A5D4-E241413B1C76}" type="presParOf" srcId="{D7B358B8-A77E-4196-AF27-878381D34A41}" destId="{C2D76BC9-55BB-4A15-BC4F-6C0214918C00}" srcOrd="3" destOrd="0" presId="urn:microsoft.com/office/officeart/2005/8/layout/default"/>
    <dgm:cxn modelId="{4BC30420-0E54-4694-BAEF-CFFD95E94CFB}" type="presParOf" srcId="{D7B358B8-A77E-4196-AF27-878381D34A41}" destId="{DF694566-E867-4356-8F16-BBDD5A70050F}" srcOrd="4" destOrd="0" presId="urn:microsoft.com/office/officeart/2005/8/layout/default"/>
    <dgm:cxn modelId="{468D7151-95F0-4B41-960A-048BDBB83EBB}" type="presParOf" srcId="{D7B358B8-A77E-4196-AF27-878381D34A41}" destId="{22687E48-ECCD-42D1-AA31-871C4FE14F04}" srcOrd="5" destOrd="0" presId="urn:microsoft.com/office/officeart/2005/8/layout/default"/>
    <dgm:cxn modelId="{CF84EEBD-E3D4-41F8-872B-3087D4E9C7B3}" type="presParOf" srcId="{D7B358B8-A77E-4196-AF27-878381D34A41}" destId="{B99E1D5C-7FDA-4230-8A03-3321D7F5F8F3}" srcOrd="6" destOrd="0" presId="urn:microsoft.com/office/officeart/2005/8/layout/default"/>
    <dgm:cxn modelId="{296B5377-A49C-4DE5-B420-62AA99958924}" type="presParOf" srcId="{D7B358B8-A77E-4196-AF27-878381D34A41}" destId="{B018BFF8-BC51-4B61-98B5-39FE23E1715F}" srcOrd="7" destOrd="0" presId="urn:microsoft.com/office/officeart/2005/8/layout/default"/>
    <dgm:cxn modelId="{5FA1F705-FF4A-4F7D-B857-E0732B7ED317}" type="presParOf" srcId="{D7B358B8-A77E-4196-AF27-878381D34A41}" destId="{00D3803A-2AAC-4CB8-A5C3-0597E368B59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4AF86B-CD42-4491-B79D-32C2B308B40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9B015CB-1D0A-42B2-A3AE-DBC286692551}">
      <dgm:prSet/>
      <dgm:spPr>
        <a:solidFill>
          <a:schemeClr val="bg2">
            <a:lumMod val="60000"/>
            <a:lumOff val="40000"/>
          </a:schemeClr>
        </a:solidFill>
      </dgm:spPr>
      <dgm:t>
        <a:bodyPr/>
        <a:lstStyle/>
        <a:p>
          <a:r>
            <a:rPr lang="it-IT"/>
            <a:t>L’invocazione di uno sconto di pena.</a:t>
          </a:r>
          <a:endParaRPr lang="en-US"/>
        </a:p>
      </dgm:t>
    </dgm:pt>
    <dgm:pt modelId="{72C37B0A-E091-4270-8BD4-542831CEBE7D}" type="parTrans" cxnId="{97776869-E0BD-4910-9C30-53B07F46C2B0}">
      <dgm:prSet/>
      <dgm:spPr/>
      <dgm:t>
        <a:bodyPr/>
        <a:lstStyle/>
        <a:p>
          <a:endParaRPr lang="en-US"/>
        </a:p>
      </dgm:t>
    </dgm:pt>
    <dgm:pt modelId="{1F8BEBDE-00E4-491E-B1C3-19B4D13A5EC1}" type="sibTrans" cxnId="{97776869-E0BD-4910-9C30-53B07F46C2B0}">
      <dgm:prSet/>
      <dgm:spPr>
        <a:solidFill>
          <a:schemeClr val="tx2">
            <a:lumMod val="50000"/>
          </a:schemeClr>
        </a:solidFill>
      </dgm:spPr>
      <dgm:t>
        <a:bodyPr/>
        <a:lstStyle/>
        <a:p>
          <a:endParaRPr lang="en-US"/>
        </a:p>
      </dgm:t>
    </dgm:pt>
    <dgm:pt modelId="{0B61D04E-1C02-4FA0-A74E-0E286334249D}">
      <dgm:prSet/>
      <dgm:spPr>
        <a:solidFill>
          <a:schemeClr val="tx2">
            <a:lumMod val="50000"/>
          </a:schemeClr>
        </a:solidFill>
      </dgm:spPr>
      <dgm:t>
        <a:bodyPr/>
        <a:lstStyle/>
        <a:p>
          <a:r>
            <a:rPr lang="it-IT" dirty="0"/>
            <a:t>Uno sconto di pena, attraverso il riconoscimento della sussistenza di circostanze attenuanti, in particolare della diminuente del fatto di minore gravità di cui agli artt. 609-bis, c.3 e 609-quater, c.5 c.p., viene chiesto nella quasi totalità dei casi.</a:t>
          </a:r>
          <a:endParaRPr lang="en-US" dirty="0"/>
        </a:p>
      </dgm:t>
    </dgm:pt>
    <dgm:pt modelId="{20811DAC-C656-4133-8BE3-05683A97C1DD}" type="parTrans" cxnId="{71527C27-C062-426B-BF23-BA99C77C5A8F}">
      <dgm:prSet/>
      <dgm:spPr/>
      <dgm:t>
        <a:bodyPr/>
        <a:lstStyle/>
        <a:p>
          <a:endParaRPr lang="en-US"/>
        </a:p>
      </dgm:t>
    </dgm:pt>
    <dgm:pt modelId="{6D39B477-52BF-44BD-A0E4-E19AA00CB931}" type="sibTrans" cxnId="{71527C27-C062-426B-BF23-BA99C77C5A8F}">
      <dgm:prSet/>
      <dgm:spPr>
        <a:solidFill>
          <a:srgbClr val="ABDAFC">
            <a:lumMod val="50000"/>
          </a:srgbClr>
        </a:solidFill>
        <a:ln>
          <a:noFill/>
        </a:ln>
        <a:effectLst/>
      </dgm:spPr>
      <dgm:t>
        <a:bodyPr/>
        <a:lstStyle/>
        <a:p>
          <a:endParaRPr lang="en-US"/>
        </a:p>
      </dgm:t>
    </dgm:pt>
    <dgm:pt modelId="{2F139D9C-F56B-4819-B182-2E3990FE8479}">
      <dgm:prSet/>
      <dgm:spPr>
        <a:solidFill>
          <a:schemeClr val="bg2">
            <a:lumMod val="75000"/>
          </a:schemeClr>
        </a:solidFill>
      </dgm:spPr>
      <dgm:t>
        <a:bodyPr/>
        <a:lstStyle/>
        <a:p>
          <a:r>
            <a:rPr lang="it-IT"/>
            <a:t>In genere le difese fanno leva, oltre che sulla scarsa invasività delle condotte, sulla mancata percezione degli abusi da parte delle giovani vittime e sull’assenza di un conclamato danno psichico.  </a:t>
          </a:r>
          <a:endParaRPr lang="en-US"/>
        </a:p>
      </dgm:t>
    </dgm:pt>
    <dgm:pt modelId="{36C23EB9-83C9-4D89-983C-91E881453D2D}" type="parTrans" cxnId="{A619A8DA-D4ED-4105-81FD-A6EF3FFDD66D}">
      <dgm:prSet/>
      <dgm:spPr/>
      <dgm:t>
        <a:bodyPr/>
        <a:lstStyle/>
        <a:p>
          <a:endParaRPr lang="en-US"/>
        </a:p>
      </dgm:t>
    </dgm:pt>
    <dgm:pt modelId="{BE0879CC-F130-4CB3-9E80-A86CB895A654}" type="sibTrans" cxnId="{A619A8DA-D4ED-4105-81FD-A6EF3FFDD66D}">
      <dgm:prSet/>
      <dgm:spPr>
        <a:solidFill>
          <a:srgbClr val="ABDAFC">
            <a:lumMod val="50000"/>
          </a:srgbClr>
        </a:solidFill>
        <a:ln>
          <a:noFill/>
        </a:ln>
        <a:effectLst/>
      </dgm:spPr>
      <dgm:t>
        <a:bodyPr/>
        <a:lstStyle/>
        <a:p>
          <a:endParaRPr lang="en-US"/>
        </a:p>
      </dgm:t>
    </dgm:pt>
    <dgm:pt modelId="{4B84403B-2CD4-43BC-BCBA-B71A4ED85EFF}">
      <dgm:prSet/>
      <dgm:spPr>
        <a:solidFill>
          <a:schemeClr val="bg2">
            <a:lumMod val="50000"/>
          </a:schemeClr>
        </a:solidFill>
      </dgm:spPr>
      <dgm:t>
        <a:bodyPr/>
        <a:lstStyle/>
        <a:p>
          <a:r>
            <a:rPr lang="it-IT" dirty="0"/>
            <a:t>Fra gli argomenti a sostegno della contestazione, spicca tuttavia la sussistenza di una “relazione amorosa” fra la persona offesa e il soggetto agente, la quale implicherebbe il consenso della vittima.</a:t>
          </a:r>
          <a:endParaRPr lang="en-US" dirty="0"/>
        </a:p>
      </dgm:t>
    </dgm:pt>
    <dgm:pt modelId="{AC1022E0-BFE7-4E7F-9BDA-A9B98D3E9837}" type="parTrans" cxnId="{E1C89FFF-305B-41B9-8F61-A3F85C2A28DC}">
      <dgm:prSet/>
      <dgm:spPr/>
      <dgm:t>
        <a:bodyPr/>
        <a:lstStyle/>
        <a:p>
          <a:endParaRPr lang="en-US"/>
        </a:p>
      </dgm:t>
    </dgm:pt>
    <dgm:pt modelId="{29EB3819-7413-42EC-A32E-F1998E96D346}" type="sibTrans" cxnId="{E1C89FFF-305B-41B9-8F61-A3F85C2A28DC}">
      <dgm:prSet/>
      <dgm:spPr>
        <a:solidFill>
          <a:srgbClr val="ABDAFC">
            <a:lumMod val="50000"/>
          </a:srgbClr>
        </a:solidFill>
        <a:ln>
          <a:noFill/>
        </a:ln>
        <a:effectLst/>
      </dgm:spPr>
      <dgm:t>
        <a:bodyPr/>
        <a:lstStyle/>
        <a:p>
          <a:endParaRPr lang="en-US"/>
        </a:p>
      </dgm:t>
    </dgm:pt>
    <dgm:pt modelId="{4DEC6AAC-D6E5-47A4-A972-6D7D4EB2A716}">
      <dgm:prSet/>
      <dgm:spPr>
        <a:solidFill>
          <a:schemeClr val="tx2"/>
        </a:solidFill>
      </dgm:spPr>
      <dgm:t>
        <a:bodyPr/>
        <a:lstStyle/>
        <a:p>
          <a:r>
            <a:rPr lang="it-IT" dirty="0">
              <a:solidFill>
                <a:schemeClr val="bg1"/>
              </a:solidFill>
            </a:rPr>
            <a:t>Sul tema, tuttavia, la giurisprudenza  penale non è costante.</a:t>
          </a:r>
          <a:endParaRPr lang="en-US" dirty="0">
            <a:solidFill>
              <a:schemeClr val="bg1"/>
            </a:solidFill>
          </a:endParaRPr>
        </a:p>
      </dgm:t>
    </dgm:pt>
    <dgm:pt modelId="{4298C4F2-C452-4E0D-B2C1-7014D24362A7}" type="parTrans" cxnId="{119D8DB3-0638-4B25-B600-9F91F19FF1D1}">
      <dgm:prSet/>
      <dgm:spPr/>
      <dgm:t>
        <a:bodyPr/>
        <a:lstStyle/>
        <a:p>
          <a:endParaRPr lang="en-US"/>
        </a:p>
      </dgm:t>
    </dgm:pt>
    <dgm:pt modelId="{A91E8E18-CDBC-40B7-AD83-2927C3639938}" type="sibTrans" cxnId="{119D8DB3-0638-4B25-B600-9F91F19FF1D1}">
      <dgm:prSet/>
      <dgm:spPr/>
      <dgm:t>
        <a:bodyPr/>
        <a:lstStyle/>
        <a:p>
          <a:endParaRPr lang="en-US"/>
        </a:p>
      </dgm:t>
    </dgm:pt>
    <dgm:pt modelId="{27C6596B-55DE-4E05-B055-5650C9A56F06}" type="pres">
      <dgm:prSet presAssocID="{FD4AF86B-CD42-4491-B79D-32C2B308B40D}" presName="Name0" presStyleCnt="0">
        <dgm:presLayoutVars>
          <dgm:dir/>
          <dgm:resizeHandles/>
        </dgm:presLayoutVars>
      </dgm:prSet>
      <dgm:spPr/>
    </dgm:pt>
    <dgm:pt modelId="{133D7655-D9AF-4E43-BDD3-FAF0B6F04225}" type="pres">
      <dgm:prSet presAssocID="{39B015CB-1D0A-42B2-A3AE-DBC286692551}" presName="compNode" presStyleCnt="0"/>
      <dgm:spPr/>
    </dgm:pt>
    <dgm:pt modelId="{2324EA95-B90E-4BC9-8152-7B80E7028A48}" type="pres">
      <dgm:prSet presAssocID="{39B015CB-1D0A-42B2-A3AE-DBC286692551}" presName="dummyConnPt" presStyleCnt="0"/>
      <dgm:spPr/>
    </dgm:pt>
    <dgm:pt modelId="{1C84C346-D593-49D7-96CF-0937EBC63A1B}" type="pres">
      <dgm:prSet presAssocID="{39B015CB-1D0A-42B2-A3AE-DBC286692551}" presName="node" presStyleLbl="node1" presStyleIdx="0" presStyleCnt="5">
        <dgm:presLayoutVars>
          <dgm:bulletEnabled val="1"/>
        </dgm:presLayoutVars>
      </dgm:prSet>
      <dgm:spPr/>
    </dgm:pt>
    <dgm:pt modelId="{80DC0FAC-84BB-438B-A212-2020C03EB7F1}" type="pres">
      <dgm:prSet presAssocID="{1F8BEBDE-00E4-491E-B1C3-19B4D13A5EC1}" presName="sibTrans" presStyleLbl="bgSibTrans2D1" presStyleIdx="0" presStyleCnt="4"/>
      <dgm:spPr/>
    </dgm:pt>
    <dgm:pt modelId="{84B2CBA4-2468-4DB5-9124-E382E84692EA}" type="pres">
      <dgm:prSet presAssocID="{0B61D04E-1C02-4FA0-A74E-0E286334249D}" presName="compNode" presStyleCnt="0"/>
      <dgm:spPr/>
    </dgm:pt>
    <dgm:pt modelId="{E29E5F5C-BA73-4BBB-8662-EE829A1736FA}" type="pres">
      <dgm:prSet presAssocID="{0B61D04E-1C02-4FA0-A74E-0E286334249D}" presName="dummyConnPt" presStyleCnt="0"/>
      <dgm:spPr/>
    </dgm:pt>
    <dgm:pt modelId="{94D33D90-1E5A-4C32-926F-B4D6518C0947}" type="pres">
      <dgm:prSet presAssocID="{0B61D04E-1C02-4FA0-A74E-0E286334249D}" presName="node" presStyleLbl="node1" presStyleIdx="1" presStyleCnt="5">
        <dgm:presLayoutVars>
          <dgm:bulletEnabled val="1"/>
        </dgm:presLayoutVars>
      </dgm:prSet>
      <dgm:spPr/>
    </dgm:pt>
    <dgm:pt modelId="{8768DAC5-4ADC-4681-8ACA-E0636B522FC9}" type="pres">
      <dgm:prSet presAssocID="{6D39B477-52BF-44BD-A0E4-E19AA00CB931}" presName="sibTrans" presStyleLbl="bgSibTrans2D1" presStyleIdx="1" presStyleCnt="4"/>
      <dgm:spPr>
        <a:xfrm rot="5400000">
          <a:off x="2556881" y="2964780"/>
          <a:ext cx="1804278" cy="217415"/>
        </a:xfrm>
        <a:prstGeom prst="rect">
          <a:avLst/>
        </a:prstGeom>
      </dgm:spPr>
    </dgm:pt>
    <dgm:pt modelId="{2941D99D-945B-470B-AF3C-A057BCA58F80}" type="pres">
      <dgm:prSet presAssocID="{2F139D9C-F56B-4819-B182-2E3990FE8479}" presName="compNode" presStyleCnt="0"/>
      <dgm:spPr/>
    </dgm:pt>
    <dgm:pt modelId="{6B1107F2-A27E-443D-AA4D-8F82918A89B3}" type="pres">
      <dgm:prSet presAssocID="{2F139D9C-F56B-4819-B182-2E3990FE8479}" presName="dummyConnPt" presStyleCnt="0"/>
      <dgm:spPr/>
    </dgm:pt>
    <dgm:pt modelId="{FA4175AC-6FD8-44F6-A3D2-B6713E226008}" type="pres">
      <dgm:prSet presAssocID="{2F139D9C-F56B-4819-B182-2E3990FE8479}" presName="node" presStyleLbl="node1" presStyleIdx="2" presStyleCnt="5">
        <dgm:presLayoutVars>
          <dgm:bulletEnabled val="1"/>
        </dgm:presLayoutVars>
      </dgm:prSet>
      <dgm:spPr/>
    </dgm:pt>
    <dgm:pt modelId="{0C7A5E6B-CA5C-428A-A14A-AADCAAED85F6}" type="pres">
      <dgm:prSet presAssocID="{BE0879CC-F130-4CB3-9E80-A86CB895A654}" presName="sibTrans" presStyleLbl="bgSibTrans2D1" presStyleIdx="2" presStyleCnt="4"/>
      <dgm:spPr>
        <a:xfrm>
          <a:off x="3462777" y="3870677"/>
          <a:ext cx="3205399" cy="217415"/>
        </a:xfrm>
        <a:prstGeom prst="rect">
          <a:avLst/>
        </a:prstGeom>
      </dgm:spPr>
    </dgm:pt>
    <dgm:pt modelId="{22925674-75A3-482C-8A95-12E985354C82}" type="pres">
      <dgm:prSet presAssocID="{4B84403B-2CD4-43BC-BCBA-B71A4ED85EFF}" presName="compNode" presStyleCnt="0"/>
      <dgm:spPr/>
    </dgm:pt>
    <dgm:pt modelId="{E2788DCC-6464-4AFC-B4FC-E9E20F1AEF85}" type="pres">
      <dgm:prSet presAssocID="{4B84403B-2CD4-43BC-BCBA-B71A4ED85EFF}" presName="dummyConnPt" presStyleCnt="0"/>
      <dgm:spPr/>
    </dgm:pt>
    <dgm:pt modelId="{203ECD25-310D-49C2-A3B4-ADF2D183CE8F}" type="pres">
      <dgm:prSet presAssocID="{4B84403B-2CD4-43BC-BCBA-B71A4ED85EFF}" presName="node" presStyleLbl="node1" presStyleIdx="3" presStyleCnt="5">
        <dgm:presLayoutVars>
          <dgm:bulletEnabled val="1"/>
        </dgm:presLayoutVars>
      </dgm:prSet>
      <dgm:spPr/>
    </dgm:pt>
    <dgm:pt modelId="{9EF984DB-8E6E-499B-837A-9093923C3090}" type="pres">
      <dgm:prSet presAssocID="{29EB3819-7413-42EC-A32E-F1998E96D346}" presName="sibTrans" presStyleLbl="bgSibTrans2D1" presStyleIdx="3" presStyleCnt="4"/>
      <dgm:spPr>
        <a:xfrm rot="16200000">
          <a:off x="5769794" y="2964780"/>
          <a:ext cx="1804278" cy="217415"/>
        </a:xfrm>
        <a:prstGeom prst="rect">
          <a:avLst/>
        </a:prstGeom>
      </dgm:spPr>
    </dgm:pt>
    <dgm:pt modelId="{083E1468-415F-4B5F-A2F8-AB8C3A2B721C}" type="pres">
      <dgm:prSet presAssocID="{4DEC6AAC-D6E5-47A4-A972-6D7D4EB2A716}" presName="compNode" presStyleCnt="0"/>
      <dgm:spPr/>
    </dgm:pt>
    <dgm:pt modelId="{D4ADB0CB-E345-4D20-A117-D8D7B6E85CF4}" type="pres">
      <dgm:prSet presAssocID="{4DEC6AAC-D6E5-47A4-A972-6D7D4EB2A716}" presName="dummyConnPt" presStyleCnt="0"/>
      <dgm:spPr/>
    </dgm:pt>
    <dgm:pt modelId="{CA029607-E5AE-486F-AF01-C2B1891CAD2C}" type="pres">
      <dgm:prSet presAssocID="{4DEC6AAC-D6E5-47A4-A972-6D7D4EB2A716}" presName="node" presStyleLbl="node1" presStyleIdx="4" presStyleCnt="5">
        <dgm:presLayoutVars>
          <dgm:bulletEnabled val="1"/>
        </dgm:presLayoutVars>
      </dgm:prSet>
      <dgm:spPr/>
    </dgm:pt>
  </dgm:ptLst>
  <dgm:cxnLst>
    <dgm:cxn modelId="{2A933F01-CACF-4D3D-A385-91CDD26B73DA}" type="presOf" srcId="{0B61D04E-1C02-4FA0-A74E-0E286334249D}" destId="{94D33D90-1E5A-4C32-926F-B4D6518C0947}" srcOrd="0" destOrd="0" presId="urn:microsoft.com/office/officeart/2005/8/layout/bProcess4"/>
    <dgm:cxn modelId="{78DB4608-2EF2-47A5-A97D-FA52AA4DED44}" type="presOf" srcId="{2F139D9C-F56B-4819-B182-2E3990FE8479}" destId="{FA4175AC-6FD8-44F6-A3D2-B6713E226008}" srcOrd="0" destOrd="0" presId="urn:microsoft.com/office/officeart/2005/8/layout/bProcess4"/>
    <dgm:cxn modelId="{99FF0627-1C20-43A5-A4BA-2FA93DEB3BDF}" type="presOf" srcId="{4B84403B-2CD4-43BC-BCBA-B71A4ED85EFF}" destId="{203ECD25-310D-49C2-A3B4-ADF2D183CE8F}" srcOrd="0" destOrd="0" presId="urn:microsoft.com/office/officeart/2005/8/layout/bProcess4"/>
    <dgm:cxn modelId="{71527C27-C062-426B-BF23-BA99C77C5A8F}" srcId="{FD4AF86B-CD42-4491-B79D-32C2B308B40D}" destId="{0B61D04E-1C02-4FA0-A74E-0E286334249D}" srcOrd="1" destOrd="0" parTransId="{20811DAC-C656-4133-8BE3-05683A97C1DD}" sibTransId="{6D39B477-52BF-44BD-A0E4-E19AA00CB931}"/>
    <dgm:cxn modelId="{74185C3F-BA18-4FB1-A953-6ED7CF903A23}" type="presOf" srcId="{BE0879CC-F130-4CB3-9E80-A86CB895A654}" destId="{0C7A5E6B-CA5C-428A-A14A-AADCAAED85F6}" srcOrd="0" destOrd="0" presId="urn:microsoft.com/office/officeart/2005/8/layout/bProcess4"/>
    <dgm:cxn modelId="{97776869-E0BD-4910-9C30-53B07F46C2B0}" srcId="{FD4AF86B-CD42-4491-B79D-32C2B308B40D}" destId="{39B015CB-1D0A-42B2-A3AE-DBC286692551}" srcOrd="0" destOrd="0" parTransId="{72C37B0A-E091-4270-8BD4-542831CEBE7D}" sibTransId="{1F8BEBDE-00E4-491E-B1C3-19B4D13A5EC1}"/>
    <dgm:cxn modelId="{9F8CA077-6E8A-45A6-BA31-0B56A17A7E37}" type="presOf" srcId="{6D39B477-52BF-44BD-A0E4-E19AA00CB931}" destId="{8768DAC5-4ADC-4681-8ACA-E0636B522FC9}" srcOrd="0" destOrd="0" presId="urn:microsoft.com/office/officeart/2005/8/layout/bProcess4"/>
    <dgm:cxn modelId="{AF49D65A-B255-4541-9B31-3F29221BF437}" type="presOf" srcId="{1F8BEBDE-00E4-491E-B1C3-19B4D13A5EC1}" destId="{80DC0FAC-84BB-438B-A212-2020C03EB7F1}" srcOrd="0" destOrd="0" presId="urn:microsoft.com/office/officeart/2005/8/layout/bProcess4"/>
    <dgm:cxn modelId="{2DDB618D-F10D-4336-AC19-0EE8D4CF35B3}" type="presOf" srcId="{39B015CB-1D0A-42B2-A3AE-DBC286692551}" destId="{1C84C346-D593-49D7-96CF-0937EBC63A1B}" srcOrd="0" destOrd="0" presId="urn:microsoft.com/office/officeart/2005/8/layout/bProcess4"/>
    <dgm:cxn modelId="{119D8DB3-0638-4B25-B600-9F91F19FF1D1}" srcId="{FD4AF86B-CD42-4491-B79D-32C2B308B40D}" destId="{4DEC6AAC-D6E5-47A4-A972-6D7D4EB2A716}" srcOrd="4" destOrd="0" parTransId="{4298C4F2-C452-4E0D-B2C1-7014D24362A7}" sibTransId="{A91E8E18-CDBC-40B7-AD83-2927C3639938}"/>
    <dgm:cxn modelId="{9BE8ACBA-F625-414B-AAD0-8D98FE137A28}" type="presOf" srcId="{FD4AF86B-CD42-4491-B79D-32C2B308B40D}" destId="{27C6596B-55DE-4E05-B055-5650C9A56F06}" srcOrd="0" destOrd="0" presId="urn:microsoft.com/office/officeart/2005/8/layout/bProcess4"/>
    <dgm:cxn modelId="{A619A8DA-D4ED-4105-81FD-A6EF3FFDD66D}" srcId="{FD4AF86B-CD42-4491-B79D-32C2B308B40D}" destId="{2F139D9C-F56B-4819-B182-2E3990FE8479}" srcOrd="2" destOrd="0" parTransId="{36C23EB9-83C9-4D89-983C-91E881453D2D}" sibTransId="{BE0879CC-F130-4CB3-9E80-A86CB895A654}"/>
    <dgm:cxn modelId="{B0799FE5-97D5-46CA-9CF3-7D27588AFC5E}" type="presOf" srcId="{4DEC6AAC-D6E5-47A4-A972-6D7D4EB2A716}" destId="{CA029607-E5AE-486F-AF01-C2B1891CAD2C}" srcOrd="0" destOrd="0" presId="urn:microsoft.com/office/officeart/2005/8/layout/bProcess4"/>
    <dgm:cxn modelId="{F03204F9-3560-4958-AB63-DBF6250E2B9B}" type="presOf" srcId="{29EB3819-7413-42EC-A32E-F1998E96D346}" destId="{9EF984DB-8E6E-499B-837A-9093923C3090}" srcOrd="0" destOrd="0" presId="urn:microsoft.com/office/officeart/2005/8/layout/bProcess4"/>
    <dgm:cxn modelId="{E1C89FFF-305B-41B9-8F61-A3F85C2A28DC}" srcId="{FD4AF86B-CD42-4491-B79D-32C2B308B40D}" destId="{4B84403B-2CD4-43BC-BCBA-B71A4ED85EFF}" srcOrd="3" destOrd="0" parTransId="{AC1022E0-BFE7-4E7F-9BDA-A9B98D3E9837}" sibTransId="{29EB3819-7413-42EC-A32E-F1998E96D346}"/>
    <dgm:cxn modelId="{FCDD3F3E-3B15-4892-BD79-AEE18F024AD2}" type="presParOf" srcId="{27C6596B-55DE-4E05-B055-5650C9A56F06}" destId="{133D7655-D9AF-4E43-BDD3-FAF0B6F04225}" srcOrd="0" destOrd="0" presId="urn:microsoft.com/office/officeart/2005/8/layout/bProcess4"/>
    <dgm:cxn modelId="{F95CD0EF-70BA-4785-BE9F-783A13101576}" type="presParOf" srcId="{133D7655-D9AF-4E43-BDD3-FAF0B6F04225}" destId="{2324EA95-B90E-4BC9-8152-7B80E7028A48}" srcOrd="0" destOrd="0" presId="urn:microsoft.com/office/officeart/2005/8/layout/bProcess4"/>
    <dgm:cxn modelId="{04F204EA-DFE9-46C3-8966-850F212A6572}" type="presParOf" srcId="{133D7655-D9AF-4E43-BDD3-FAF0B6F04225}" destId="{1C84C346-D593-49D7-96CF-0937EBC63A1B}" srcOrd="1" destOrd="0" presId="urn:microsoft.com/office/officeart/2005/8/layout/bProcess4"/>
    <dgm:cxn modelId="{0EFE7C89-C6A3-4954-8C0A-1DBF8E8A24D4}" type="presParOf" srcId="{27C6596B-55DE-4E05-B055-5650C9A56F06}" destId="{80DC0FAC-84BB-438B-A212-2020C03EB7F1}" srcOrd="1" destOrd="0" presId="urn:microsoft.com/office/officeart/2005/8/layout/bProcess4"/>
    <dgm:cxn modelId="{18469DC2-5862-41AE-A251-CDE0C76B82C1}" type="presParOf" srcId="{27C6596B-55DE-4E05-B055-5650C9A56F06}" destId="{84B2CBA4-2468-4DB5-9124-E382E84692EA}" srcOrd="2" destOrd="0" presId="urn:microsoft.com/office/officeart/2005/8/layout/bProcess4"/>
    <dgm:cxn modelId="{6FB2FC75-7F3C-41B8-BCB7-5CD3DC4B4D53}" type="presParOf" srcId="{84B2CBA4-2468-4DB5-9124-E382E84692EA}" destId="{E29E5F5C-BA73-4BBB-8662-EE829A1736FA}" srcOrd="0" destOrd="0" presId="urn:microsoft.com/office/officeart/2005/8/layout/bProcess4"/>
    <dgm:cxn modelId="{45285632-A6FA-4362-98E9-6A5C685E9ADA}" type="presParOf" srcId="{84B2CBA4-2468-4DB5-9124-E382E84692EA}" destId="{94D33D90-1E5A-4C32-926F-B4D6518C0947}" srcOrd="1" destOrd="0" presId="urn:microsoft.com/office/officeart/2005/8/layout/bProcess4"/>
    <dgm:cxn modelId="{E6F08710-C042-4A57-B645-5492A0761360}" type="presParOf" srcId="{27C6596B-55DE-4E05-B055-5650C9A56F06}" destId="{8768DAC5-4ADC-4681-8ACA-E0636B522FC9}" srcOrd="3" destOrd="0" presId="urn:microsoft.com/office/officeart/2005/8/layout/bProcess4"/>
    <dgm:cxn modelId="{032FA253-F417-4C54-BC0C-132B18DB5AE6}" type="presParOf" srcId="{27C6596B-55DE-4E05-B055-5650C9A56F06}" destId="{2941D99D-945B-470B-AF3C-A057BCA58F80}" srcOrd="4" destOrd="0" presId="urn:microsoft.com/office/officeart/2005/8/layout/bProcess4"/>
    <dgm:cxn modelId="{8E56188A-86A6-4A32-82A2-BD111FBCFB46}" type="presParOf" srcId="{2941D99D-945B-470B-AF3C-A057BCA58F80}" destId="{6B1107F2-A27E-443D-AA4D-8F82918A89B3}" srcOrd="0" destOrd="0" presId="urn:microsoft.com/office/officeart/2005/8/layout/bProcess4"/>
    <dgm:cxn modelId="{7F199005-CBB7-4F7D-AEB1-B38ED428C718}" type="presParOf" srcId="{2941D99D-945B-470B-AF3C-A057BCA58F80}" destId="{FA4175AC-6FD8-44F6-A3D2-B6713E226008}" srcOrd="1" destOrd="0" presId="urn:microsoft.com/office/officeart/2005/8/layout/bProcess4"/>
    <dgm:cxn modelId="{EF249BAF-55EB-41E0-B241-F9F3511C13DB}" type="presParOf" srcId="{27C6596B-55DE-4E05-B055-5650C9A56F06}" destId="{0C7A5E6B-CA5C-428A-A14A-AADCAAED85F6}" srcOrd="5" destOrd="0" presId="urn:microsoft.com/office/officeart/2005/8/layout/bProcess4"/>
    <dgm:cxn modelId="{FB8A52C9-0A99-4A08-88A4-6BF694E0A34C}" type="presParOf" srcId="{27C6596B-55DE-4E05-B055-5650C9A56F06}" destId="{22925674-75A3-482C-8A95-12E985354C82}" srcOrd="6" destOrd="0" presId="urn:microsoft.com/office/officeart/2005/8/layout/bProcess4"/>
    <dgm:cxn modelId="{705CF4A8-7129-44FF-8757-7965132EEFE7}" type="presParOf" srcId="{22925674-75A3-482C-8A95-12E985354C82}" destId="{E2788DCC-6464-4AFC-B4FC-E9E20F1AEF85}" srcOrd="0" destOrd="0" presId="urn:microsoft.com/office/officeart/2005/8/layout/bProcess4"/>
    <dgm:cxn modelId="{B2311C17-3E0F-4077-A8D0-B628171381A9}" type="presParOf" srcId="{22925674-75A3-482C-8A95-12E985354C82}" destId="{203ECD25-310D-49C2-A3B4-ADF2D183CE8F}" srcOrd="1" destOrd="0" presId="urn:microsoft.com/office/officeart/2005/8/layout/bProcess4"/>
    <dgm:cxn modelId="{D9BF9DA9-5FA7-4798-ABB8-441A3471B37F}" type="presParOf" srcId="{27C6596B-55DE-4E05-B055-5650C9A56F06}" destId="{9EF984DB-8E6E-499B-837A-9093923C3090}" srcOrd="7" destOrd="0" presId="urn:microsoft.com/office/officeart/2005/8/layout/bProcess4"/>
    <dgm:cxn modelId="{13773EB4-06B6-4B07-AD33-F710A66E3B77}" type="presParOf" srcId="{27C6596B-55DE-4E05-B055-5650C9A56F06}" destId="{083E1468-415F-4B5F-A2F8-AB8C3A2B721C}" srcOrd="8" destOrd="0" presId="urn:microsoft.com/office/officeart/2005/8/layout/bProcess4"/>
    <dgm:cxn modelId="{E85E5430-66F6-434D-BA45-86B5C969150A}" type="presParOf" srcId="{083E1468-415F-4B5F-A2F8-AB8C3A2B721C}" destId="{D4ADB0CB-E345-4D20-A117-D8D7B6E85CF4}" srcOrd="0" destOrd="0" presId="urn:microsoft.com/office/officeart/2005/8/layout/bProcess4"/>
    <dgm:cxn modelId="{1721D0B8-6DF5-4162-83DE-F0B57F28D8CF}" type="presParOf" srcId="{083E1468-415F-4B5F-A2F8-AB8C3A2B721C}" destId="{CA029607-E5AE-486F-AF01-C2B1891CAD2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9546EB0-F5B5-4AA3-9D50-7FFED7B3D95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C285005-9C47-454B-B109-03E15518FE4C}">
      <dgm:prSet/>
      <dgm:spPr>
        <a:solidFill>
          <a:schemeClr val="accent4"/>
        </a:solidFill>
      </dgm:spPr>
      <dgm:t>
        <a:bodyPr/>
        <a:lstStyle/>
        <a:p>
          <a:r>
            <a:rPr lang="it-IT" dirty="0"/>
            <a:t>Le contestazioni basate sull’agire delle persone offese e l’invocazione del proprio “buon nome”</a:t>
          </a:r>
          <a:endParaRPr lang="en-US" dirty="0"/>
        </a:p>
      </dgm:t>
    </dgm:pt>
    <dgm:pt modelId="{CB01154A-AE3E-4CBE-8C21-264E84B98E43}" type="parTrans" cxnId="{EECCBF93-E36F-4228-9769-C128D0860A07}">
      <dgm:prSet/>
      <dgm:spPr/>
      <dgm:t>
        <a:bodyPr/>
        <a:lstStyle/>
        <a:p>
          <a:endParaRPr lang="en-US"/>
        </a:p>
      </dgm:t>
    </dgm:pt>
    <dgm:pt modelId="{1B610124-DEBD-4374-88BA-8ACB8B4502CE}" type="sibTrans" cxnId="{EECCBF93-E36F-4228-9769-C128D0860A07}">
      <dgm:prSet/>
      <dgm:spPr/>
      <dgm:t>
        <a:bodyPr/>
        <a:lstStyle/>
        <a:p>
          <a:endParaRPr lang="en-US"/>
        </a:p>
      </dgm:t>
    </dgm:pt>
    <dgm:pt modelId="{E8E4C2B3-1FEF-47D0-907C-D2D3B17C4FCF}">
      <dgm:prSet/>
      <dgm:spPr>
        <a:solidFill>
          <a:schemeClr val="accent4">
            <a:lumMod val="50000"/>
          </a:schemeClr>
        </a:solidFill>
      </dgm:spPr>
      <dgm:t>
        <a:bodyPr/>
        <a:lstStyle/>
        <a:p>
          <a:r>
            <a:rPr lang="it-IT"/>
            <a:t>Sono frequenti le contestazioni dell’agire delle persone offese, per inficiarne la credibilità o addossare loro la volontà e la responsabilità dell’accaduto.</a:t>
          </a:r>
          <a:endParaRPr lang="en-US"/>
        </a:p>
      </dgm:t>
    </dgm:pt>
    <dgm:pt modelId="{6048040E-A847-4DAB-B5CB-EE0E1F3DEE14}" type="parTrans" cxnId="{FA24B2A7-E344-44F8-B6A8-1BDE88376434}">
      <dgm:prSet/>
      <dgm:spPr/>
      <dgm:t>
        <a:bodyPr/>
        <a:lstStyle/>
        <a:p>
          <a:endParaRPr lang="en-US"/>
        </a:p>
      </dgm:t>
    </dgm:pt>
    <dgm:pt modelId="{40150DEF-C9E6-4590-9B35-F4D8F20BA1E5}" type="sibTrans" cxnId="{FA24B2A7-E344-44F8-B6A8-1BDE88376434}">
      <dgm:prSet/>
      <dgm:spPr/>
      <dgm:t>
        <a:bodyPr/>
        <a:lstStyle/>
        <a:p>
          <a:endParaRPr lang="en-US"/>
        </a:p>
      </dgm:t>
    </dgm:pt>
    <dgm:pt modelId="{02C8B702-3A7D-4AFF-A6A9-11A3787461AB}">
      <dgm:prSet/>
      <dgm:spPr>
        <a:solidFill>
          <a:schemeClr val="accent4">
            <a:lumMod val="60000"/>
            <a:lumOff val="40000"/>
          </a:schemeClr>
        </a:solidFill>
      </dgm:spPr>
      <dgm:t>
        <a:bodyPr/>
        <a:lstStyle/>
        <a:p>
          <a:r>
            <a:rPr lang="it-IT"/>
            <a:t>Vengono in rilievo anche tentativi di addossare alle vittime la volontà e la scelta, pienamente consenziente, dello svolgimento delle attività sessuali.</a:t>
          </a:r>
          <a:endParaRPr lang="en-US"/>
        </a:p>
      </dgm:t>
    </dgm:pt>
    <dgm:pt modelId="{FF9E2A26-3DD0-46FD-9CD3-D8B402F1E792}" type="parTrans" cxnId="{2CF8EC61-3163-4C10-979A-B2837804CC94}">
      <dgm:prSet/>
      <dgm:spPr/>
      <dgm:t>
        <a:bodyPr/>
        <a:lstStyle/>
        <a:p>
          <a:endParaRPr lang="en-US"/>
        </a:p>
      </dgm:t>
    </dgm:pt>
    <dgm:pt modelId="{D0B78F93-EC71-453E-8ADF-30972D620FDA}" type="sibTrans" cxnId="{2CF8EC61-3163-4C10-979A-B2837804CC94}">
      <dgm:prSet/>
      <dgm:spPr/>
      <dgm:t>
        <a:bodyPr/>
        <a:lstStyle/>
        <a:p>
          <a:endParaRPr lang="en-US"/>
        </a:p>
      </dgm:t>
    </dgm:pt>
    <dgm:pt modelId="{823B6AB7-3774-4DC9-8373-E3A93FB4783D}">
      <dgm:prSet/>
      <dgm:spPr>
        <a:solidFill>
          <a:schemeClr val="accent4">
            <a:lumMod val="75000"/>
          </a:schemeClr>
        </a:solidFill>
      </dgm:spPr>
      <dgm:t>
        <a:bodyPr/>
        <a:lstStyle/>
        <a:p>
          <a:r>
            <a:rPr lang="it-IT"/>
            <a:t>Talvolta viene invocata la propria “buona reputazione” e la propria consolidata esperienza nel settore come titolo di garanzia della correttezza del loro agire.</a:t>
          </a:r>
          <a:endParaRPr lang="en-US"/>
        </a:p>
      </dgm:t>
    </dgm:pt>
    <dgm:pt modelId="{159C8EEC-B28B-4E02-A33D-AA94A86BC440}" type="parTrans" cxnId="{499A8F9D-6C12-4E20-9C5C-82BA7CC15EC7}">
      <dgm:prSet/>
      <dgm:spPr/>
      <dgm:t>
        <a:bodyPr/>
        <a:lstStyle/>
        <a:p>
          <a:endParaRPr lang="en-US"/>
        </a:p>
      </dgm:t>
    </dgm:pt>
    <dgm:pt modelId="{5EF65946-A707-46E1-8EE5-23236BE2986E}" type="sibTrans" cxnId="{499A8F9D-6C12-4E20-9C5C-82BA7CC15EC7}">
      <dgm:prSet/>
      <dgm:spPr/>
      <dgm:t>
        <a:bodyPr/>
        <a:lstStyle/>
        <a:p>
          <a:endParaRPr lang="en-US"/>
        </a:p>
      </dgm:t>
    </dgm:pt>
    <dgm:pt modelId="{5B5538AE-70A4-489C-8390-41F92D047162}" type="pres">
      <dgm:prSet presAssocID="{B9546EB0-F5B5-4AA3-9D50-7FFED7B3D95A}" presName="matrix" presStyleCnt="0">
        <dgm:presLayoutVars>
          <dgm:chMax val="1"/>
          <dgm:dir/>
          <dgm:resizeHandles val="exact"/>
        </dgm:presLayoutVars>
      </dgm:prSet>
      <dgm:spPr/>
    </dgm:pt>
    <dgm:pt modelId="{8007A83C-53DF-46FD-976F-2EB8CFC0CE01}" type="pres">
      <dgm:prSet presAssocID="{B9546EB0-F5B5-4AA3-9D50-7FFED7B3D95A}" presName="diamond" presStyleLbl="bgShp" presStyleIdx="0" presStyleCnt="1"/>
      <dgm:spPr>
        <a:solidFill>
          <a:srgbClr val="FFC000"/>
        </a:solidFill>
      </dgm:spPr>
    </dgm:pt>
    <dgm:pt modelId="{207B595C-3643-42A4-A45C-A79A6E45B288}" type="pres">
      <dgm:prSet presAssocID="{B9546EB0-F5B5-4AA3-9D50-7FFED7B3D95A}" presName="quad1" presStyleLbl="node1" presStyleIdx="0" presStyleCnt="4">
        <dgm:presLayoutVars>
          <dgm:chMax val="0"/>
          <dgm:chPref val="0"/>
          <dgm:bulletEnabled val="1"/>
        </dgm:presLayoutVars>
      </dgm:prSet>
      <dgm:spPr/>
    </dgm:pt>
    <dgm:pt modelId="{F9EC27AD-958E-4516-9259-9C5C27BF8B9A}" type="pres">
      <dgm:prSet presAssocID="{B9546EB0-F5B5-4AA3-9D50-7FFED7B3D95A}" presName="quad2" presStyleLbl="node1" presStyleIdx="1" presStyleCnt="4">
        <dgm:presLayoutVars>
          <dgm:chMax val="0"/>
          <dgm:chPref val="0"/>
          <dgm:bulletEnabled val="1"/>
        </dgm:presLayoutVars>
      </dgm:prSet>
      <dgm:spPr/>
    </dgm:pt>
    <dgm:pt modelId="{333DDAEC-33A5-4CD1-8074-C91EF564C8BF}" type="pres">
      <dgm:prSet presAssocID="{B9546EB0-F5B5-4AA3-9D50-7FFED7B3D95A}" presName="quad3" presStyleLbl="node1" presStyleIdx="2" presStyleCnt="4">
        <dgm:presLayoutVars>
          <dgm:chMax val="0"/>
          <dgm:chPref val="0"/>
          <dgm:bulletEnabled val="1"/>
        </dgm:presLayoutVars>
      </dgm:prSet>
      <dgm:spPr/>
    </dgm:pt>
    <dgm:pt modelId="{23F6315B-3C26-4C02-A6FB-BCB18BDFE35B}" type="pres">
      <dgm:prSet presAssocID="{B9546EB0-F5B5-4AA3-9D50-7FFED7B3D95A}" presName="quad4" presStyleLbl="node1" presStyleIdx="3" presStyleCnt="4">
        <dgm:presLayoutVars>
          <dgm:chMax val="0"/>
          <dgm:chPref val="0"/>
          <dgm:bulletEnabled val="1"/>
        </dgm:presLayoutVars>
      </dgm:prSet>
      <dgm:spPr/>
    </dgm:pt>
  </dgm:ptLst>
  <dgm:cxnLst>
    <dgm:cxn modelId="{C7B4A610-4A0B-4234-8FED-97A4381FBE7F}" type="presOf" srcId="{823B6AB7-3774-4DC9-8373-E3A93FB4783D}" destId="{23F6315B-3C26-4C02-A6FB-BCB18BDFE35B}" srcOrd="0" destOrd="0" presId="urn:microsoft.com/office/officeart/2005/8/layout/matrix3"/>
    <dgm:cxn modelId="{B2DEA22E-4316-4C16-920C-9CF535799889}" type="presOf" srcId="{2C285005-9C47-454B-B109-03E15518FE4C}" destId="{207B595C-3643-42A4-A45C-A79A6E45B288}" srcOrd="0" destOrd="0" presId="urn:microsoft.com/office/officeart/2005/8/layout/matrix3"/>
    <dgm:cxn modelId="{2CF8EC61-3163-4C10-979A-B2837804CC94}" srcId="{B9546EB0-F5B5-4AA3-9D50-7FFED7B3D95A}" destId="{02C8B702-3A7D-4AFF-A6A9-11A3787461AB}" srcOrd="2" destOrd="0" parTransId="{FF9E2A26-3DD0-46FD-9CD3-D8B402F1E792}" sibTransId="{D0B78F93-EC71-453E-8ADF-30972D620FDA}"/>
    <dgm:cxn modelId="{EECCBF93-E36F-4228-9769-C128D0860A07}" srcId="{B9546EB0-F5B5-4AA3-9D50-7FFED7B3D95A}" destId="{2C285005-9C47-454B-B109-03E15518FE4C}" srcOrd="0" destOrd="0" parTransId="{CB01154A-AE3E-4CBE-8C21-264E84B98E43}" sibTransId="{1B610124-DEBD-4374-88BA-8ACB8B4502CE}"/>
    <dgm:cxn modelId="{499A8F9D-6C12-4E20-9C5C-82BA7CC15EC7}" srcId="{B9546EB0-F5B5-4AA3-9D50-7FFED7B3D95A}" destId="{823B6AB7-3774-4DC9-8373-E3A93FB4783D}" srcOrd="3" destOrd="0" parTransId="{159C8EEC-B28B-4E02-A33D-AA94A86BC440}" sibTransId="{5EF65946-A707-46E1-8EE5-23236BE2986E}"/>
    <dgm:cxn modelId="{FA24B2A7-E344-44F8-B6A8-1BDE88376434}" srcId="{B9546EB0-F5B5-4AA3-9D50-7FFED7B3D95A}" destId="{E8E4C2B3-1FEF-47D0-907C-D2D3B17C4FCF}" srcOrd="1" destOrd="0" parTransId="{6048040E-A847-4DAB-B5CB-EE0E1F3DEE14}" sibTransId="{40150DEF-C9E6-4590-9B35-F4D8F20BA1E5}"/>
    <dgm:cxn modelId="{5F1F2CD7-F273-409B-9535-3D8C60B62353}" type="presOf" srcId="{02C8B702-3A7D-4AFF-A6A9-11A3787461AB}" destId="{333DDAEC-33A5-4CD1-8074-C91EF564C8BF}" srcOrd="0" destOrd="0" presId="urn:microsoft.com/office/officeart/2005/8/layout/matrix3"/>
    <dgm:cxn modelId="{D1F26BEF-6F62-4C8A-B9B6-A4E98CBB8661}" type="presOf" srcId="{E8E4C2B3-1FEF-47D0-907C-D2D3B17C4FCF}" destId="{F9EC27AD-958E-4516-9259-9C5C27BF8B9A}" srcOrd="0" destOrd="0" presId="urn:microsoft.com/office/officeart/2005/8/layout/matrix3"/>
    <dgm:cxn modelId="{87D577F2-AB74-45E5-8495-133DC95F9CC4}" type="presOf" srcId="{B9546EB0-F5B5-4AA3-9D50-7FFED7B3D95A}" destId="{5B5538AE-70A4-489C-8390-41F92D047162}" srcOrd="0" destOrd="0" presId="urn:microsoft.com/office/officeart/2005/8/layout/matrix3"/>
    <dgm:cxn modelId="{10951CCB-382D-4E4D-AA51-7E3D134CD11D}" type="presParOf" srcId="{5B5538AE-70A4-489C-8390-41F92D047162}" destId="{8007A83C-53DF-46FD-976F-2EB8CFC0CE01}" srcOrd="0" destOrd="0" presId="urn:microsoft.com/office/officeart/2005/8/layout/matrix3"/>
    <dgm:cxn modelId="{B4EF7823-CCCE-4E87-BB52-7F05DE37EBDC}" type="presParOf" srcId="{5B5538AE-70A4-489C-8390-41F92D047162}" destId="{207B595C-3643-42A4-A45C-A79A6E45B288}" srcOrd="1" destOrd="0" presId="urn:microsoft.com/office/officeart/2005/8/layout/matrix3"/>
    <dgm:cxn modelId="{43776D80-CCAD-4BE0-952E-2019593505C3}" type="presParOf" srcId="{5B5538AE-70A4-489C-8390-41F92D047162}" destId="{F9EC27AD-958E-4516-9259-9C5C27BF8B9A}" srcOrd="2" destOrd="0" presId="urn:microsoft.com/office/officeart/2005/8/layout/matrix3"/>
    <dgm:cxn modelId="{07E94DE8-8C24-4523-A59A-F8F012C76125}" type="presParOf" srcId="{5B5538AE-70A4-489C-8390-41F92D047162}" destId="{333DDAEC-33A5-4CD1-8074-C91EF564C8BF}" srcOrd="3" destOrd="0" presId="urn:microsoft.com/office/officeart/2005/8/layout/matrix3"/>
    <dgm:cxn modelId="{D18E5FF4-0B23-44C7-BAF4-ECC77C9FB3A5}" type="presParOf" srcId="{5B5538AE-70A4-489C-8390-41F92D047162}" destId="{23F6315B-3C26-4C02-A6FB-BCB18BDFE35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9D278-20C5-4E8F-BBB3-699D79F1826C}"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ABBDFF4C-5979-4811-BC46-B0CFF046BD71}">
      <dgm:prSet/>
      <dgm:spPr/>
      <dgm:t>
        <a:bodyPr/>
        <a:lstStyle/>
        <a:p>
          <a:r>
            <a:rPr lang="it-IT" dirty="0"/>
            <a:t>Pornografia</a:t>
          </a:r>
          <a:endParaRPr lang="en-US" dirty="0"/>
        </a:p>
      </dgm:t>
    </dgm:pt>
    <dgm:pt modelId="{CD3B9D1A-1A72-4F3B-A1C2-228341DAF02E}" type="parTrans" cxnId="{8ED116C2-23DA-473B-A411-219E960CF59A}">
      <dgm:prSet/>
      <dgm:spPr/>
      <dgm:t>
        <a:bodyPr/>
        <a:lstStyle/>
        <a:p>
          <a:endParaRPr lang="en-US"/>
        </a:p>
      </dgm:t>
    </dgm:pt>
    <dgm:pt modelId="{A1B510D2-14B8-46EB-B824-CFA5A09D1208}" type="sibTrans" cxnId="{8ED116C2-23DA-473B-A411-219E960CF59A}">
      <dgm:prSet/>
      <dgm:spPr/>
      <dgm:t>
        <a:bodyPr/>
        <a:lstStyle/>
        <a:p>
          <a:endParaRPr lang="en-US"/>
        </a:p>
      </dgm:t>
    </dgm:pt>
    <dgm:pt modelId="{B16CFB4A-01CB-43D2-BEC1-29E2E541C60F}">
      <dgm:prSet/>
      <dgm:spPr/>
      <dgm:t>
        <a:bodyPr/>
        <a:lstStyle/>
        <a:p>
          <a:r>
            <a:rPr lang="it-IT" dirty="0"/>
            <a:t>Abusi sessuali</a:t>
          </a:r>
          <a:endParaRPr lang="en-US" dirty="0"/>
        </a:p>
      </dgm:t>
    </dgm:pt>
    <dgm:pt modelId="{494A5D60-596B-414E-974E-6BED4EA57AF2}" type="parTrans" cxnId="{5610DEBF-41C8-4244-9746-54E5FE1EB87E}">
      <dgm:prSet/>
      <dgm:spPr/>
      <dgm:t>
        <a:bodyPr/>
        <a:lstStyle/>
        <a:p>
          <a:endParaRPr lang="en-US"/>
        </a:p>
      </dgm:t>
    </dgm:pt>
    <dgm:pt modelId="{74ED9627-2950-4544-A183-86A0E5215201}" type="sibTrans" cxnId="{5610DEBF-41C8-4244-9746-54E5FE1EB87E}">
      <dgm:prSet/>
      <dgm:spPr/>
      <dgm:t>
        <a:bodyPr/>
        <a:lstStyle/>
        <a:p>
          <a:endParaRPr lang="en-US"/>
        </a:p>
      </dgm:t>
    </dgm:pt>
    <dgm:pt modelId="{10011CA7-7CEB-432B-9391-7EF8321B02EB}">
      <dgm:prSet/>
      <dgm:spPr/>
      <dgm:t>
        <a:bodyPr/>
        <a:lstStyle/>
        <a:p>
          <a:r>
            <a:rPr lang="it-IT" dirty="0"/>
            <a:t>Molestie sessuali</a:t>
          </a:r>
          <a:endParaRPr lang="en-US" dirty="0"/>
        </a:p>
      </dgm:t>
    </dgm:pt>
    <dgm:pt modelId="{E882D8CE-5DF1-459C-A4A8-D3E38546B40B}" type="parTrans" cxnId="{D1E81295-58AB-48AF-86E2-850089308F3D}">
      <dgm:prSet/>
      <dgm:spPr/>
      <dgm:t>
        <a:bodyPr/>
        <a:lstStyle/>
        <a:p>
          <a:endParaRPr lang="en-US"/>
        </a:p>
      </dgm:t>
    </dgm:pt>
    <dgm:pt modelId="{4E25DBE8-9638-4552-8CF9-7A9BD18B4328}" type="sibTrans" cxnId="{D1E81295-58AB-48AF-86E2-850089308F3D}">
      <dgm:prSet/>
      <dgm:spPr/>
      <dgm:t>
        <a:bodyPr/>
        <a:lstStyle/>
        <a:p>
          <a:endParaRPr lang="en-US"/>
        </a:p>
      </dgm:t>
    </dgm:pt>
    <dgm:pt modelId="{C85DAF69-7017-47EB-A7A9-AE6F57CB37AF}">
      <dgm:prSet/>
      <dgm:spPr/>
      <dgm:t>
        <a:bodyPr/>
        <a:lstStyle/>
        <a:p>
          <a:r>
            <a:rPr lang="it-IT" dirty="0"/>
            <a:t>Bullismo e cyberbullismo</a:t>
          </a:r>
          <a:endParaRPr lang="en-US" dirty="0"/>
        </a:p>
      </dgm:t>
    </dgm:pt>
    <dgm:pt modelId="{682763C6-4D43-410A-A53C-34AED1018C71}" type="parTrans" cxnId="{F7CDBF70-12EE-437C-AC27-398EA52D164E}">
      <dgm:prSet/>
      <dgm:spPr/>
      <dgm:t>
        <a:bodyPr/>
        <a:lstStyle/>
        <a:p>
          <a:endParaRPr lang="en-US"/>
        </a:p>
      </dgm:t>
    </dgm:pt>
    <dgm:pt modelId="{A84E53C0-E697-4885-90C5-9F9D20B9B88A}" type="sibTrans" cxnId="{F7CDBF70-12EE-437C-AC27-398EA52D164E}">
      <dgm:prSet/>
      <dgm:spPr/>
      <dgm:t>
        <a:bodyPr/>
        <a:lstStyle/>
        <a:p>
          <a:endParaRPr lang="en-US"/>
        </a:p>
      </dgm:t>
    </dgm:pt>
    <dgm:pt modelId="{36DDC23D-A783-4920-95E6-B51FB356CD3E}">
      <dgm:prSet/>
      <dgm:spPr/>
      <dgm:t>
        <a:bodyPr/>
        <a:lstStyle/>
        <a:p>
          <a:r>
            <a:rPr lang="it-IT" dirty="0"/>
            <a:t>Disturbi del comportamento alimentare</a:t>
          </a:r>
          <a:endParaRPr lang="en-US" dirty="0"/>
        </a:p>
      </dgm:t>
    </dgm:pt>
    <dgm:pt modelId="{D8DB313A-5D6B-4BDA-9671-4491D25DEE22}" type="parTrans" cxnId="{2E76ED70-EAFF-46A4-9A5C-E1BA3B0F0C72}">
      <dgm:prSet/>
      <dgm:spPr/>
      <dgm:t>
        <a:bodyPr/>
        <a:lstStyle/>
        <a:p>
          <a:endParaRPr lang="en-US"/>
        </a:p>
      </dgm:t>
    </dgm:pt>
    <dgm:pt modelId="{E9501992-62E3-4FCE-A0A7-145EE1073F54}" type="sibTrans" cxnId="{2E76ED70-EAFF-46A4-9A5C-E1BA3B0F0C72}">
      <dgm:prSet/>
      <dgm:spPr/>
      <dgm:t>
        <a:bodyPr/>
        <a:lstStyle/>
        <a:p>
          <a:endParaRPr lang="en-US"/>
        </a:p>
      </dgm:t>
    </dgm:pt>
    <dgm:pt modelId="{5D0AA4FC-3E4D-4625-A855-0F89EDC50D86}" type="pres">
      <dgm:prSet presAssocID="{8DE9D278-20C5-4E8F-BBB3-699D79F1826C}" presName="Name0" presStyleCnt="0">
        <dgm:presLayoutVars>
          <dgm:dir/>
          <dgm:animLvl val="lvl"/>
          <dgm:resizeHandles val="exact"/>
        </dgm:presLayoutVars>
      </dgm:prSet>
      <dgm:spPr/>
    </dgm:pt>
    <dgm:pt modelId="{649D591F-C164-44BA-919E-0DBC5A8FA122}" type="pres">
      <dgm:prSet presAssocID="{ABBDFF4C-5979-4811-BC46-B0CFF046BD71}" presName="linNode" presStyleCnt="0"/>
      <dgm:spPr/>
    </dgm:pt>
    <dgm:pt modelId="{0239A712-E4B6-4688-94C3-1B983B8646AE}" type="pres">
      <dgm:prSet presAssocID="{ABBDFF4C-5979-4811-BC46-B0CFF046BD71}" presName="parentText" presStyleLbl="node1" presStyleIdx="0" presStyleCnt="5">
        <dgm:presLayoutVars>
          <dgm:chMax val="1"/>
          <dgm:bulletEnabled val="1"/>
        </dgm:presLayoutVars>
      </dgm:prSet>
      <dgm:spPr/>
    </dgm:pt>
    <dgm:pt modelId="{A0AA901C-D87A-4072-891C-2CF334B59E4A}" type="pres">
      <dgm:prSet presAssocID="{A1B510D2-14B8-46EB-B824-CFA5A09D1208}" presName="sp" presStyleCnt="0"/>
      <dgm:spPr/>
    </dgm:pt>
    <dgm:pt modelId="{02E55250-D220-49B0-97C6-879B07B16295}" type="pres">
      <dgm:prSet presAssocID="{B16CFB4A-01CB-43D2-BEC1-29E2E541C60F}" presName="linNode" presStyleCnt="0"/>
      <dgm:spPr/>
    </dgm:pt>
    <dgm:pt modelId="{0210911F-D20E-464D-B2E2-E64C35CEAFA1}" type="pres">
      <dgm:prSet presAssocID="{B16CFB4A-01CB-43D2-BEC1-29E2E541C60F}" presName="parentText" presStyleLbl="node1" presStyleIdx="1" presStyleCnt="5" custLinFactNeighborX="58788" custLinFactNeighborY="-1809">
        <dgm:presLayoutVars>
          <dgm:chMax val="1"/>
          <dgm:bulletEnabled val="1"/>
        </dgm:presLayoutVars>
      </dgm:prSet>
      <dgm:spPr/>
    </dgm:pt>
    <dgm:pt modelId="{C29E436A-3E34-42DC-921E-814130FA06C5}" type="pres">
      <dgm:prSet presAssocID="{74ED9627-2950-4544-A183-86A0E5215201}" presName="sp" presStyleCnt="0"/>
      <dgm:spPr/>
    </dgm:pt>
    <dgm:pt modelId="{640F6ABD-1FBC-4D88-9C6B-7D9762CF877D}" type="pres">
      <dgm:prSet presAssocID="{10011CA7-7CEB-432B-9391-7EF8321B02EB}" presName="linNode" presStyleCnt="0"/>
      <dgm:spPr/>
    </dgm:pt>
    <dgm:pt modelId="{996D0FD0-D4E9-4718-9468-F3E15B0DD31B}" type="pres">
      <dgm:prSet presAssocID="{10011CA7-7CEB-432B-9391-7EF8321B02EB}" presName="parentText" presStyleLbl="node1" presStyleIdx="2" presStyleCnt="5" custLinFactNeighborX="31768">
        <dgm:presLayoutVars>
          <dgm:chMax val="1"/>
          <dgm:bulletEnabled val="1"/>
        </dgm:presLayoutVars>
      </dgm:prSet>
      <dgm:spPr/>
    </dgm:pt>
    <dgm:pt modelId="{334B8342-A38E-4AD9-A24C-77D5064D8F70}" type="pres">
      <dgm:prSet presAssocID="{4E25DBE8-9638-4552-8CF9-7A9BD18B4328}" presName="sp" presStyleCnt="0"/>
      <dgm:spPr/>
    </dgm:pt>
    <dgm:pt modelId="{19670292-AC8B-4AC7-BCF1-D498810AA18C}" type="pres">
      <dgm:prSet presAssocID="{C85DAF69-7017-47EB-A7A9-AE6F57CB37AF}" presName="linNode" presStyleCnt="0"/>
      <dgm:spPr/>
    </dgm:pt>
    <dgm:pt modelId="{74001255-71D7-4D89-9453-6C42FAC1BFA3}" type="pres">
      <dgm:prSet presAssocID="{C85DAF69-7017-47EB-A7A9-AE6F57CB37AF}" presName="parentText" presStyleLbl="node1" presStyleIdx="3" presStyleCnt="5" custScaleX="163921" custLinFactNeighborX="77411" custLinFactNeighborY="-905">
        <dgm:presLayoutVars>
          <dgm:chMax val="1"/>
          <dgm:bulletEnabled val="1"/>
        </dgm:presLayoutVars>
      </dgm:prSet>
      <dgm:spPr/>
    </dgm:pt>
    <dgm:pt modelId="{CC91A8EF-5ADE-4E92-A13D-561B871CA7F2}" type="pres">
      <dgm:prSet presAssocID="{A84E53C0-E697-4885-90C5-9F9D20B9B88A}" presName="sp" presStyleCnt="0"/>
      <dgm:spPr/>
    </dgm:pt>
    <dgm:pt modelId="{E67C9E31-5448-4AFC-BC7C-8385642413EB}" type="pres">
      <dgm:prSet presAssocID="{36DDC23D-A783-4920-95E6-B51FB356CD3E}" presName="linNode" presStyleCnt="0"/>
      <dgm:spPr/>
    </dgm:pt>
    <dgm:pt modelId="{4997B1FF-7384-4139-B0CD-CCC97273CBA9}" type="pres">
      <dgm:prSet presAssocID="{36DDC23D-A783-4920-95E6-B51FB356CD3E}" presName="parentText" presStyleLbl="node1" presStyleIdx="4" presStyleCnt="5" custScaleX="205705" custLinFactNeighborX="12050" custLinFactNeighborY="-2713">
        <dgm:presLayoutVars>
          <dgm:chMax val="1"/>
          <dgm:bulletEnabled val="1"/>
        </dgm:presLayoutVars>
      </dgm:prSet>
      <dgm:spPr/>
    </dgm:pt>
  </dgm:ptLst>
  <dgm:cxnLst>
    <dgm:cxn modelId="{015A2D08-05EA-4B25-923F-058362FF0FC4}" type="presOf" srcId="{8DE9D278-20C5-4E8F-BBB3-699D79F1826C}" destId="{5D0AA4FC-3E4D-4625-A855-0F89EDC50D86}" srcOrd="0" destOrd="0" presId="urn:microsoft.com/office/officeart/2005/8/layout/vList5"/>
    <dgm:cxn modelId="{F9008E1E-F8F4-488A-BC28-7CDF2926392D}" type="presOf" srcId="{10011CA7-7CEB-432B-9391-7EF8321B02EB}" destId="{996D0FD0-D4E9-4718-9468-F3E15B0DD31B}" srcOrd="0" destOrd="0" presId="urn:microsoft.com/office/officeart/2005/8/layout/vList5"/>
    <dgm:cxn modelId="{F7CDBF70-12EE-437C-AC27-398EA52D164E}" srcId="{8DE9D278-20C5-4E8F-BBB3-699D79F1826C}" destId="{C85DAF69-7017-47EB-A7A9-AE6F57CB37AF}" srcOrd="3" destOrd="0" parTransId="{682763C6-4D43-410A-A53C-34AED1018C71}" sibTransId="{A84E53C0-E697-4885-90C5-9F9D20B9B88A}"/>
    <dgm:cxn modelId="{2E76ED70-EAFF-46A4-9A5C-E1BA3B0F0C72}" srcId="{8DE9D278-20C5-4E8F-BBB3-699D79F1826C}" destId="{36DDC23D-A783-4920-95E6-B51FB356CD3E}" srcOrd="4" destOrd="0" parTransId="{D8DB313A-5D6B-4BDA-9671-4491D25DEE22}" sibTransId="{E9501992-62E3-4FCE-A0A7-145EE1073F54}"/>
    <dgm:cxn modelId="{2A610280-D93F-4697-AC6E-8E15C5CE9B31}" type="presOf" srcId="{B16CFB4A-01CB-43D2-BEC1-29E2E541C60F}" destId="{0210911F-D20E-464D-B2E2-E64C35CEAFA1}" srcOrd="0" destOrd="0" presId="urn:microsoft.com/office/officeart/2005/8/layout/vList5"/>
    <dgm:cxn modelId="{D1E81295-58AB-48AF-86E2-850089308F3D}" srcId="{8DE9D278-20C5-4E8F-BBB3-699D79F1826C}" destId="{10011CA7-7CEB-432B-9391-7EF8321B02EB}" srcOrd="2" destOrd="0" parTransId="{E882D8CE-5DF1-459C-A4A8-D3E38546B40B}" sibTransId="{4E25DBE8-9638-4552-8CF9-7A9BD18B4328}"/>
    <dgm:cxn modelId="{81E4E19C-0BBA-47B3-9644-6C7856817493}" type="presOf" srcId="{ABBDFF4C-5979-4811-BC46-B0CFF046BD71}" destId="{0239A712-E4B6-4688-94C3-1B983B8646AE}" srcOrd="0" destOrd="0" presId="urn:microsoft.com/office/officeart/2005/8/layout/vList5"/>
    <dgm:cxn modelId="{D717409F-62B0-4286-BCCE-8AB6969D56FF}" type="presOf" srcId="{36DDC23D-A783-4920-95E6-B51FB356CD3E}" destId="{4997B1FF-7384-4139-B0CD-CCC97273CBA9}" srcOrd="0" destOrd="0" presId="urn:microsoft.com/office/officeart/2005/8/layout/vList5"/>
    <dgm:cxn modelId="{5610DEBF-41C8-4244-9746-54E5FE1EB87E}" srcId="{8DE9D278-20C5-4E8F-BBB3-699D79F1826C}" destId="{B16CFB4A-01CB-43D2-BEC1-29E2E541C60F}" srcOrd="1" destOrd="0" parTransId="{494A5D60-596B-414E-974E-6BED4EA57AF2}" sibTransId="{74ED9627-2950-4544-A183-86A0E5215201}"/>
    <dgm:cxn modelId="{8ED116C2-23DA-473B-A411-219E960CF59A}" srcId="{8DE9D278-20C5-4E8F-BBB3-699D79F1826C}" destId="{ABBDFF4C-5979-4811-BC46-B0CFF046BD71}" srcOrd="0" destOrd="0" parTransId="{CD3B9D1A-1A72-4F3B-A1C2-228341DAF02E}" sibTransId="{A1B510D2-14B8-46EB-B824-CFA5A09D1208}"/>
    <dgm:cxn modelId="{9D6C6AC7-F9F2-4624-9DDE-AF404AE92D97}" type="presOf" srcId="{C85DAF69-7017-47EB-A7A9-AE6F57CB37AF}" destId="{74001255-71D7-4D89-9453-6C42FAC1BFA3}" srcOrd="0" destOrd="0" presId="urn:microsoft.com/office/officeart/2005/8/layout/vList5"/>
    <dgm:cxn modelId="{756311A0-5028-4356-BCEB-BFC58515A6B2}" type="presParOf" srcId="{5D0AA4FC-3E4D-4625-A855-0F89EDC50D86}" destId="{649D591F-C164-44BA-919E-0DBC5A8FA122}" srcOrd="0" destOrd="0" presId="urn:microsoft.com/office/officeart/2005/8/layout/vList5"/>
    <dgm:cxn modelId="{AEBDDEE3-9754-4E38-B262-A06AC0B06717}" type="presParOf" srcId="{649D591F-C164-44BA-919E-0DBC5A8FA122}" destId="{0239A712-E4B6-4688-94C3-1B983B8646AE}" srcOrd="0" destOrd="0" presId="urn:microsoft.com/office/officeart/2005/8/layout/vList5"/>
    <dgm:cxn modelId="{23986350-B94E-4790-829D-94E7FD56A551}" type="presParOf" srcId="{5D0AA4FC-3E4D-4625-A855-0F89EDC50D86}" destId="{A0AA901C-D87A-4072-891C-2CF334B59E4A}" srcOrd="1" destOrd="0" presId="urn:microsoft.com/office/officeart/2005/8/layout/vList5"/>
    <dgm:cxn modelId="{F95D57CC-F9CE-4A3F-A13D-D82CE7CD4402}" type="presParOf" srcId="{5D0AA4FC-3E4D-4625-A855-0F89EDC50D86}" destId="{02E55250-D220-49B0-97C6-879B07B16295}" srcOrd="2" destOrd="0" presId="urn:microsoft.com/office/officeart/2005/8/layout/vList5"/>
    <dgm:cxn modelId="{8CEFB5FA-1CE4-454C-AF76-4DDB1B09EB01}" type="presParOf" srcId="{02E55250-D220-49B0-97C6-879B07B16295}" destId="{0210911F-D20E-464D-B2E2-E64C35CEAFA1}" srcOrd="0" destOrd="0" presId="urn:microsoft.com/office/officeart/2005/8/layout/vList5"/>
    <dgm:cxn modelId="{60B60896-509E-4157-89D8-6DA34CDCE57F}" type="presParOf" srcId="{5D0AA4FC-3E4D-4625-A855-0F89EDC50D86}" destId="{C29E436A-3E34-42DC-921E-814130FA06C5}" srcOrd="3" destOrd="0" presId="urn:microsoft.com/office/officeart/2005/8/layout/vList5"/>
    <dgm:cxn modelId="{B06D97FF-04BC-4162-A2C9-1E87C123100A}" type="presParOf" srcId="{5D0AA4FC-3E4D-4625-A855-0F89EDC50D86}" destId="{640F6ABD-1FBC-4D88-9C6B-7D9762CF877D}" srcOrd="4" destOrd="0" presId="urn:microsoft.com/office/officeart/2005/8/layout/vList5"/>
    <dgm:cxn modelId="{04E3D66C-05CE-4DCB-8587-84FEF775B9E1}" type="presParOf" srcId="{640F6ABD-1FBC-4D88-9C6B-7D9762CF877D}" destId="{996D0FD0-D4E9-4718-9468-F3E15B0DD31B}" srcOrd="0" destOrd="0" presId="urn:microsoft.com/office/officeart/2005/8/layout/vList5"/>
    <dgm:cxn modelId="{D8AD3D01-7381-4463-8A0D-C7187E9CFD7F}" type="presParOf" srcId="{5D0AA4FC-3E4D-4625-A855-0F89EDC50D86}" destId="{334B8342-A38E-4AD9-A24C-77D5064D8F70}" srcOrd="5" destOrd="0" presId="urn:microsoft.com/office/officeart/2005/8/layout/vList5"/>
    <dgm:cxn modelId="{975DD114-5B0B-42B0-83AA-94FDF2AFFBDB}" type="presParOf" srcId="{5D0AA4FC-3E4D-4625-A855-0F89EDC50D86}" destId="{19670292-AC8B-4AC7-BCF1-D498810AA18C}" srcOrd="6" destOrd="0" presId="urn:microsoft.com/office/officeart/2005/8/layout/vList5"/>
    <dgm:cxn modelId="{CA3561FF-2666-4A5F-AE82-6B2622867941}" type="presParOf" srcId="{19670292-AC8B-4AC7-BCF1-D498810AA18C}" destId="{74001255-71D7-4D89-9453-6C42FAC1BFA3}" srcOrd="0" destOrd="0" presId="urn:microsoft.com/office/officeart/2005/8/layout/vList5"/>
    <dgm:cxn modelId="{EE3FCC73-1A5E-49D4-AC56-C4AA62D7BCB6}" type="presParOf" srcId="{5D0AA4FC-3E4D-4625-A855-0F89EDC50D86}" destId="{CC91A8EF-5ADE-4E92-A13D-561B871CA7F2}" srcOrd="7" destOrd="0" presId="urn:microsoft.com/office/officeart/2005/8/layout/vList5"/>
    <dgm:cxn modelId="{DB4A8BB6-A9E4-496B-A955-FD935FD7F90E}" type="presParOf" srcId="{5D0AA4FC-3E4D-4625-A855-0F89EDC50D86}" destId="{E67C9E31-5448-4AFC-BC7C-8385642413EB}" srcOrd="8" destOrd="0" presId="urn:microsoft.com/office/officeart/2005/8/layout/vList5"/>
    <dgm:cxn modelId="{69654F27-EA0A-4FF2-8D79-6058297AF6B3}" type="presParOf" srcId="{E67C9E31-5448-4AFC-BC7C-8385642413EB}" destId="{4997B1FF-7384-4139-B0CD-CCC97273CBA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3155097-9339-4F40-878E-219B75C88C9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917C79A-F4D2-4624-BF74-7FDD88E94A66}">
      <dgm:prSet/>
      <dgm:spPr/>
      <dgm:t>
        <a:bodyPr/>
        <a:lstStyle/>
        <a:p>
          <a:pPr algn="just"/>
          <a:r>
            <a:rPr lang="it-IT" dirty="0"/>
            <a:t>La giustizia sportiva non contempla una norma che punisca esplicitamente gli atti di pedofilia, violenza sessuale o molestia</a:t>
          </a:r>
          <a:endParaRPr lang="en-US" dirty="0"/>
        </a:p>
      </dgm:t>
    </dgm:pt>
    <dgm:pt modelId="{CA3D62AA-3CC0-4CBE-8D9D-AAD3478230D1}" type="parTrans" cxnId="{78A9005A-34F5-4256-8500-7DAB3155D2E7}">
      <dgm:prSet/>
      <dgm:spPr/>
      <dgm:t>
        <a:bodyPr/>
        <a:lstStyle/>
        <a:p>
          <a:endParaRPr lang="en-US"/>
        </a:p>
      </dgm:t>
    </dgm:pt>
    <dgm:pt modelId="{0B25450B-99DF-4C08-96C5-9716DCC5C377}" type="sibTrans" cxnId="{78A9005A-34F5-4256-8500-7DAB3155D2E7}">
      <dgm:prSet/>
      <dgm:spPr/>
      <dgm:t>
        <a:bodyPr/>
        <a:lstStyle/>
        <a:p>
          <a:endParaRPr lang="en-US"/>
        </a:p>
      </dgm:t>
    </dgm:pt>
    <dgm:pt modelId="{67080FE8-3D9B-4255-9EF7-9D3F1E514286}">
      <dgm:prSet/>
      <dgm:spPr/>
      <dgm:t>
        <a:bodyPr/>
        <a:lstStyle/>
        <a:p>
          <a:pPr algn="just"/>
          <a:r>
            <a:rPr lang="it-IT" dirty="0"/>
            <a:t>Linee guida e codici di comportamento generali sul tema su iniziativa di alcune FSN (FGI, FIDS, </a:t>
          </a:r>
          <a:r>
            <a:rPr lang="it-IT" dirty="0" err="1"/>
            <a:t>FIPaV</a:t>
          </a:r>
          <a:r>
            <a:rPr lang="it-IT" dirty="0"/>
            <a:t>, FIR, FIS, FISE)</a:t>
          </a:r>
          <a:endParaRPr lang="en-US" dirty="0"/>
        </a:p>
      </dgm:t>
    </dgm:pt>
    <dgm:pt modelId="{9EE2537C-01AB-41D9-A86A-7FFA7EF54E5B}" type="parTrans" cxnId="{864CB803-EC0A-4287-BA05-B025C2BE0D98}">
      <dgm:prSet/>
      <dgm:spPr/>
      <dgm:t>
        <a:bodyPr/>
        <a:lstStyle/>
        <a:p>
          <a:endParaRPr lang="en-US"/>
        </a:p>
      </dgm:t>
    </dgm:pt>
    <dgm:pt modelId="{ED39072C-1497-4BEF-AB47-5157BF2484A2}" type="sibTrans" cxnId="{864CB803-EC0A-4287-BA05-B025C2BE0D98}">
      <dgm:prSet/>
      <dgm:spPr/>
      <dgm:t>
        <a:bodyPr/>
        <a:lstStyle/>
        <a:p>
          <a:endParaRPr lang="en-US"/>
        </a:p>
      </dgm:t>
    </dgm:pt>
    <dgm:pt modelId="{CA7DD25D-6DDF-419C-8C5C-F619794FB024}" type="pres">
      <dgm:prSet presAssocID="{F3155097-9339-4F40-878E-219B75C88C91}" presName="linear" presStyleCnt="0">
        <dgm:presLayoutVars>
          <dgm:animLvl val="lvl"/>
          <dgm:resizeHandles val="exact"/>
        </dgm:presLayoutVars>
      </dgm:prSet>
      <dgm:spPr/>
    </dgm:pt>
    <dgm:pt modelId="{A2C961B7-A644-41C2-BCB4-408F7F27DDD6}" type="pres">
      <dgm:prSet presAssocID="{9917C79A-F4D2-4624-BF74-7FDD88E94A66}" presName="parentText" presStyleLbl="node1" presStyleIdx="0" presStyleCnt="2" custLinFactNeighborX="291" custLinFactNeighborY="-20044">
        <dgm:presLayoutVars>
          <dgm:chMax val="0"/>
          <dgm:bulletEnabled val="1"/>
        </dgm:presLayoutVars>
      </dgm:prSet>
      <dgm:spPr/>
    </dgm:pt>
    <dgm:pt modelId="{84562FA8-32D6-45DF-9C4B-5F52AEFCCFF9}" type="pres">
      <dgm:prSet presAssocID="{0B25450B-99DF-4C08-96C5-9716DCC5C377}" presName="spacer" presStyleCnt="0"/>
      <dgm:spPr/>
    </dgm:pt>
    <dgm:pt modelId="{BAA393F8-C514-44B7-A0FB-CF10D7054709}" type="pres">
      <dgm:prSet presAssocID="{67080FE8-3D9B-4255-9EF7-9D3F1E514286}" presName="parentText" presStyleLbl="node1" presStyleIdx="1" presStyleCnt="2">
        <dgm:presLayoutVars>
          <dgm:chMax val="0"/>
          <dgm:bulletEnabled val="1"/>
        </dgm:presLayoutVars>
      </dgm:prSet>
      <dgm:spPr/>
    </dgm:pt>
  </dgm:ptLst>
  <dgm:cxnLst>
    <dgm:cxn modelId="{864CB803-EC0A-4287-BA05-B025C2BE0D98}" srcId="{F3155097-9339-4F40-878E-219B75C88C91}" destId="{67080FE8-3D9B-4255-9EF7-9D3F1E514286}" srcOrd="1" destOrd="0" parTransId="{9EE2537C-01AB-41D9-A86A-7FFA7EF54E5B}" sibTransId="{ED39072C-1497-4BEF-AB47-5157BF2484A2}"/>
    <dgm:cxn modelId="{26923238-746E-4631-9160-B914FD97DF83}" type="presOf" srcId="{67080FE8-3D9B-4255-9EF7-9D3F1E514286}" destId="{BAA393F8-C514-44B7-A0FB-CF10D7054709}" srcOrd="0" destOrd="0" presId="urn:microsoft.com/office/officeart/2005/8/layout/vList2"/>
    <dgm:cxn modelId="{78A9005A-34F5-4256-8500-7DAB3155D2E7}" srcId="{F3155097-9339-4F40-878E-219B75C88C91}" destId="{9917C79A-F4D2-4624-BF74-7FDD88E94A66}" srcOrd="0" destOrd="0" parTransId="{CA3D62AA-3CC0-4CBE-8D9D-AAD3478230D1}" sibTransId="{0B25450B-99DF-4C08-96C5-9716DCC5C377}"/>
    <dgm:cxn modelId="{308C0580-39CF-430A-9F51-3DD503BB8C1D}" type="presOf" srcId="{F3155097-9339-4F40-878E-219B75C88C91}" destId="{CA7DD25D-6DDF-419C-8C5C-F619794FB024}" srcOrd="0" destOrd="0" presId="urn:microsoft.com/office/officeart/2005/8/layout/vList2"/>
    <dgm:cxn modelId="{282C1DDE-DB90-4919-ACEF-D379CC7E55C4}" type="presOf" srcId="{9917C79A-F4D2-4624-BF74-7FDD88E94A66}" destId="{A2C961B7-A644-41C2-BCB4-408F7F27DDD6}" srcOrd="0" destOrd="0" presId="urn:microsoft.com/office/officeart/2005/8/layout/vList2"/>
    <dgm:cxn modelId="{54E96899-C2EA-46B2-BA9D-A55E59F4AD43}" type="presParOf" srcId="{CA7DD25D-6DDF-419C-8C5C-F619794FB024}" destId="{A2C961B7-A644-41C2-BCB4-408F7F27DDD6}" srcOrd="0" destOrd="0" presId="urn:microsoft.com/office/officeart/2005/8/layout/vList2"/>
    <dgm:cxn modelId="{9AD24B70-7C4C-44AF-9DEF-8A84BE4C2E95}" type="presParOf" srcId="{CA7DD25D-6DDF-419C-8C5C-F619794FB024}" destId="{84562FA8-32D6-45DF-9C4B-5F52AEFCCFF9}" srcOrd="1" destOrd="0" presId="urn:microsoft.com/office/officeart/2005/8/layout/vList2"/>
    <dgm:cxn modelId="{34C0E415-0E07-4A0E-BC5E-980D225A6BFA}" type="presParOf" srcId="{CA7DD25D-6DDF-419C-8C5C-F619794FB024}" destId="{BAA393F8-C514-44B7-A0FB-CF10D70547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EB0A0ED-DC6F-4C42-BDA1-B6F9493B064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B9A2A85E-9AAB-4B11-AAE4-4B10337EE383}">
      <dgm:prSet/>
      <dgm:spPr/>
      <dgm:t>
        <a:bodyPr/>
        <a:lstStyle/>
        <a:p>
          <a:pPr algn="ctr"/>
          <a:r>
            <a:rPr lang="it-IT" b="1" dirty="0"/>
            <a:t>Codice della Giustizia Sportiva del CONI – artt. 9, 36 e 37</a:t>
          </a:r>
          <a:endParaRPr lang="en-US" dirty="0"/>
        </a:p>
      </dgm:t>
    </dgm:pt>
    <dgm:pt modelId="{43FE6E23-DEAF-48A7-A8FB-797E57AFB6CF}" type="parTrans" cxnId="{88F7FE79-EB6A-4267-8B26-902621F7902C}">
      <dgm:prSet/>
      <dgm:spPr/>
      <dgm:t>
        <a:bodyPr/>
        <a:lstStyle/>
        <a:p>
          <a:endParaRPr lang="en-US"/>
        </a:p>
      </dgm:t>
    </dgm:pt>
    <dgm:pt modelId="{F9186A6F-D5CB-4E8F-BAB5-C4EAF1530195}" type="sibTrans" cxnId="{88F7FE79-EB6A-4267-8B26-902621F7902C}">
      <dgm:prSet/>
      <dgm:spPr/>
      <dgm:t>
        <a:bodyPr/>
        <a:lstStyle/>
        <a:p>
          <a:endParaRPr lang="en-US"/>
        </a:p>
      </dgm:t>
    </dgm:pt>
    <dgm:pt modelId="{B654400D-E534-4A13-BF9E-B14E5CE67D6A}">
      <dgm:prSet/>
      <dgm:spPr/>
      <dgm:t>
        <a:bodyPr/>
        <a:lstStyle/>
        <a:p>
          <a:pPr algn="just"/>
          <a:r>
            <a:rPr lang="it-IT" dirty="0"/>
            <a:t>Il collegio giudicante può disporre, anche d’ufficio, l’assunzione di qualsiasi mezzo di prova e che gli organi di giustizia tengono udienza con la partecipazione delle parti e degli altri soggetti interessati anche a distanza, tramite videoconferenza ovvero altro equivalente tecnologico che sia idoneo e disponibile</a:t>
          </a:r>
          <a:endParaRPr lang="en-US" dirty="0"/>
        </a:p>
      </dgm:t>
    </dgm:pt>
    <dgm:pt modelId="{CFF4ED34-6C24-4743-8EB7-FE2D3BE19769}" type="parTrans" cxnId="{1DF47E85-1DDF-4851-8F01-8E5D01406D0F}">
      <dgm:prSet/>
      <dgm:spPr/>
      <dgm:t>
        <a:bodyPr/>
        <a:lstStyle/>
        <a:p>
          <a:endParaRPr lang="en-US"/>
        </a:p>
      </dgm:t>
    </dgm:pt>
    <dgm:pt modelId="{C28D466A-BCA6-454A-A3D4-9AD692656E0B}" type="sibTrans" cxnId="{1DF47E85-1DDF-4851-8F01-8E5D01406D0F}">
      <dgm:prSet/>
      <dgm:spPr/>
      <dgm:t>
        <a:bodyPr/>
        <a:lstStyle/>
        <a:p>
          <a:endParaRPr lang="en-US"/>
        </a:p>
      </dgm:t>
    </dgm:pt>
    <dgm:pt modelId="{FF0E0D4D-12F6-4236-B8AD-93F5A8AF3191}" type="pres">
      <dgm:prSet presAssocID="{0EB0A0ED-DC6F-4C42-BDA1-B6F9493B0648}" presName="linear" presStyleCnt="0">
        <dgm:presLayoutVars>
          <dgm:animLvl val="lvl"/>
          <dgm:resizeHandles val="exact"/>
        </dgm:presLayoutVars>
      </dgm:prSet>
      <dgm:spPr/>
    </dgm:pt>
    <dgm:pt modelId="{4AF21D7E-24CC-4674-854F-10DF8957FE5C}" type="pres">
      <dgm:prSet presAssocID="{B9A2A85E-9AAB-4B11-AAE4-4B10337EE383}" presName="parentText" presStyleLbl="node1" presStyleIdx="0" presStyleCnt="2">
        <dgm:presLayoutVars>
          <dgm:chMax val="0"/>
          <dgm:bulletEnabled val="1"/>
        </dgm:presLayoutVars>
      </dgm:prSet>
      <dgm:spPr/>
    </dgm:pt>
    <dgm:pt modelId="{AAAA465C-33D3-45A3-B8F2-19DD93FDB2E7}" type="pres">
      <dgm:prSet presAssocID="{F9186A6F-D5CB-4E8F-BAB5-C4EAF1530195}" presName="spacer" presStyleCnt="0"/>
      <dgm:spPr/>
    </dgm:pt>
    <dgm:pt modelId="{5EBB3229-8CDC-4A09-99AA-1E2AAA5FBF3F}" type="pres">
      <dgm:prSet presAssocID="{B654400D-E534-4A13-BF9E-B14E5CE67D6A}" presName="parentText" presStyleLbl="node1" presStyleIdx="1" presStyleCnt="2">
        <dgm:presLayoutVars>
          <dgm:chMax val="0"/>
          <dgm:bulletEnabled val="1"/>
        </dgm:presLayoutVars>
      </dgm:prSet>
      <dgm:spPr/>
    </dgm:pt>
  </dgm:ptLst>
  <dgm:cxnLst>
    <dgm:cxn modelId="{37C01013-5ADE-4388-9834-007036B260F3}" type="presOf" srcId="{0EB0A0ED-DC6F-4C42-BDA1-B6F9493B0648}" destId="{FF0E0D4D-12F6-4236-B8AD-93F5A8AF3191}" srcOrd="0" destOrd="0" presId="urn:microsoft.com/office/officeart/2005/8/layout/vList2"/>
    <dgm:cxn modelId="{A92E844E-3F5D-4742-AC0C-C1DD362E3BA9}" type="presOf" srcId="{B654400D-E534-4A13-BF9E-B14E5CE67D6A}" destId="{5EBB3229-8CDC-4A09-99AA-1E2AAA5FBF3F}" srcOrd="0" destOrd="0" presId="urn:microsoft.com/office/officeart/2005/8/layout/vList2"/>
    <dgm:cxn modelId="{88F7FE79-EB6A-4267-8B26-902621F7902C}" srcId="{0EB0A0ED-DC6F-4C42-BDA1-B6F9493B0648}" destId="{B9A2A85E-9AAB-4B11-AAE4-4B10337EE383}" srcOrd="0" destOrd="0" parTransId="{43FE6E23-DEAF-48A7-A8FB-797E57AFB6CF}" sibTransId="{F9186A6F-D5CB-4E8F-BAB5-C4EAF1530195}"/>
    <dgm:cxn modelId="{BF8F2C7A-8E7A-4AEC-B6A1-37573B50DC86}" type="presOf" srcId="{B9A2A85E-9AAB-4B11-AAE4-4B10337EE383}" destId="{4AF21D7E-24CC-4674-854F-10DF8957FE5C}" srcOrd="0" destOrd="0" presId="urn:microsoft.com/office/officeart/2005/8/layout/vList2"/>
    <dgm:cxn modelId="{1DF47E85-1DDF-4851-8F01-8E5D01406D0F}" srcId="{0EB0A0ED-DC6F-4C42-BDA1-B6F9493B0648}" destId="{B654400D-E534-4A13-BF9E-B14E5CE67D6A}" srcOrd="1" destOrd="0" parTransId="{CFF4ED34-6C24-4743-8EB7-FE2D3BE19769}" sibTransId="{C28D466A-BCA6-454A-A3D4-9AD692656E0B}"/>
    <dgm:cxn modelId="{BCACBBF6-8EBF-406F-A4EC-67EE72CA8237}" type="presParOf" srcId="{FF0E0D4D-12F6-4236-B8AD-93F5A8AF3191}" destId="{4AF21D7E-24CC-4674-854F-10DF8957FE5C}" srcOrd="0" destOrd="0" presId="urn:microsoft.com/office/officeart/2005/8/layout/vList2"/>
    <dgm:cxn modelId="{4057AF56-7B3F-4338-A47D-50BC305BE074}" type="presParOf" srcId="{FF0E0D4D-12F6-4236-B8AD-93F5A8AF3191}" destId="{AAAA465C-33D3-45A3-B8F2-19DD93FDB2E7}" srcOrd="1" destOrd="0" presId="urn:microsoft.com/office/officeart/2005/8/layout/vList2"/>
    <dgm:cxn modelId="{23C0BAAC-9D8C-46A4-A647-1390FEE176CD}" type="presParOf" srcId="{FF0E0D4D-12F6-4236-B8AD-93F5A8AF3191}" destId="{5EBB3229-8CDC-4A09-99AA-1E2AAA5FBF3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D992E33-B8A8-4160-8FAB-0483C9FB04A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D38AF47-AF69-47CE-9DDF-B266918C5783}">
      <dgm:prSet/>
      <dgm:spPr/>
      <dgm:t>
        <a:bodyPr/>
        <a:lstStyle/>
        <a:p>
          <a:pPr algn="just"/>
          <a:r>
            <a:rPr lang="it-IT" dirty="0"/>
            <a:t>Indipendenza del procedimento disciplinare sportivo rispetto al procedimento penale quale diretta conseguenza dell’autonomia dell’ordinamento sportivo dall’ordinamento statale</a:t>
          </a:r>
          <a:endParaRPr lang="en-US" dirty="0"/>
        </a:p>
      </dgm:t>
    </dgm:pt>
    <dgm:pt modelId="{45DFDB48-B496-45F3-B51B-DCB77C599689}" type="parTrans" cxnId="{1B905051-9690-4794-A006-727F58AD7345}">
      <dgm:prSet/>
      <dgm:spPr/>
      <dgm:t>
        <a:bodyPr/>
        <a:lstStyle/>
        <a:p>
          <a:endParaRPr lang="en-US"/>
        </a:p>
      </dgm:t>
    </dgm:pt>
    <dgm:pt modelId="{9DCE16FE-0BAD-43AB-99B6-DB647FB56D1D}" type="sibTrans" cxnId="{1B905051-9690-4794-A006-727F58AD7345}">
      <dgm:prSet/>
      <dgm:spPr/>
      <dgm:t>
        <a:bodyPr/>
        <a:lstStyle/>
        <a:p>
          <a:endParaRPr lang="en-US"/>
        </a:p>
      </dgm:t>
    </dgm:pt>
    <dgm:pt modelId="{34E98F0C-87C1-42D3-99E9-06066AA875B4}">
      <dgm:prSet/>
      <dgm:spPr/>
      <dgm:t>
        <a:bodyPr/>
        <a:lstStyle/>
        <a:p>
          <a:r>
            <a:rPr lang="it-IT" dirty="0"/>
            <a:t>Esito del giudizio penale non vincolante</a:t>
          </a:r>
          <a:endParaRPr lang="en-US" dirty="0"/>
        </a:p>
      </dgm:t>
    </dgm:pt>
    <dgm:pt modelId="{7A6BA894-4698-4F5B-B84D-11AC4480BE68}" type="parTrans" cxnId="{114ECAEC-33C6-4D1B-B779-2C4FE8857A55}">
      <dgm:prSet/>
      <dgm:spPr/>
      <dgm:t>
        <a:bodyPr/>
        <a:lstStyle/>
        <a:p>
          <a:endParaRPr lang="en-US"/>
        </a:p>
      </dgm:t>
    </dgm:pt>
    <dgm:pt modelId="{361C03C2-678E-46F1-BA97-E2BC88403D81}" type="sibTrans" cxnId="{114ECAEC-33C6-4D1B-B779-2C4FE8857A55}">
      <dgm:prSet/>
      <dgm:spPr/>
      <dgm:t>
        <a:bodyPr/>
        <a:lstStyle/>
        <a:p>
          <a:endParaRPr lang="en-US"/>
        </a:p>
      </dgm:t>
    </dgm:pt>
    <dgm:pt modelId="{EBDD2E03-CEFA-4495-AD75-73EDD23341A5}">
      <dgm:prSet/>
      <dgm:spPr/>
      <dgm:t>
        <a:bodyPr/>
        <a:lstStyle/>
        <a:p>
          <a:pPr algn="just"/>
          <a:r>
            <a:rPr lang="it-IT" dirty="0"/>
            <a:t>Potere/dovere degli organi della giustizia sportiva di procedere ad autonoma valutazione rispetto ai fatti contestati e acclarati in sede penale</a:t>
          </a:r>
          <a:endParaRPr lang="en-US" dirty="0"/>
        </a:p>
      </dgm:t>
    </dgm:pt>
    <dgm:pt modelId="{9FDD9ABE-D36A-4F9C-89E5-ACC463B50EF2}" type="parTrans" cxnId="{15AE8277-06F0-4130-9E76-D4E92F76924F}">
      <dgm:prSet/>
      <dgm:spPr/>
      <dgm:t>
        <a:bodyPr/>
        <a:lstStyle/>
        <a:p>
          <a:endParaRPr lang="en-US"/>
        </a:p>
      </dgm:t>
    </dgm:pt>
    <dgm:pt modelId="{6D0DDEBE-BD93-44D6-A122-7192E74CB25D}" type="sibTrans" cxnId="{15AE8277-06F0-4130-9E76-D4E92F76924F}">
      <dgm:prSet/>
      <dgm:spPr/>
      <dgm:t>
        <a:bodyPr/>
        <a:lstStyle/>
        <a:p>
          <a:endParaRPr lang="en-US"/>
        </a:p>
      </dgm:t>
    </dgm:pt>
    <dgm:pt modelId="{BEAAF421-F578-49C6-9256-C8BE053E72DE}" type="pres">
      <dgm:prSet presAssocID="{0D992E33-B8A8-4160-8FAB-0483C9FB04AB}" presName="linear" presStyleCnt="0">
        <dgm:presLayoutVars>
          <dgm:animLvl val="lvl"/>
          <dgm:resizeHandles val="exact"/>
        </dgm:presLayoutVars>
      </dgm:prSet>
      <dgm:spPr/>
    </dgm:pt>
    <dgm:pt modelId="{653E0C5C-5C8F-4AEC-AC7E-3DFA37F2112C}" type="pres">
      <dgm:prSet presAssocID="{0D38AF47-AF69-47CE-9DDF-B266918C5783}" presName="parentText" presStyleLbl="node1" presStyleIdx="0" presStyleCnt="3">
        <dgm:presLayoutVars>
          <dgm:chMax val="0"/>
          <dgm:bulletEnabled val="1"/>
        </dgm:presLayoutVars>
      </dgm:prSet>
      <dgm:spPr/>
    </dgm:pt>
    <dgm:pt modelId="{60EA8ABE-F84C-47E4-A342-308E1F82EDE8}" type="pres">
      <dgm:prSet presAssocID="{9DCE16FE-0BAD-43AB-99B6-DB647FB56D1D}" presName="spacer" presStyleCnt="0"/>
      <dgm:spPr/>
    </dgm:pt>
    <dgm:pt modelId="{44A591A7-E0DE-4BFD-84B1-CD81C0378FBB}" type="pres">
      <dgm:prSet presAssocID="{34E98F0C-87C1-42D3-99E9-06066AA875B4}" presName="parentText" presStyleLbl="node1" presStyleIdx="1" presStyleCnt="3">
        <dgm:presLayoutVars>
          <dgm:chMax val="0"/>
          <dgm:bulletEnabled val="1"/>
        </dgm:presLayoutVars>
      </dgm:prSet>
      <dgm:spPr/>
    </dgm:pt>
    <dgm:pt modelId="{AFF56BF7-E72C-43C8-B884-72999FAF50C1}" type="pres">
      <dgm:prSet presAssocID="{361C03C2-678E-46F1-BA97-E2BC88403D81}" presName="spacer" presStyleCnt="0"/>
      <dgm:spPr/>
    </dgm:pt>
    <dgm:pt modelId="{0E0AF896-2929-48F3-8AD6-472781D98911}" type="pres">
      <dgm:prSet presAssocID="{EBDD2E03-CEFA-4495-AD75-73EDD23341A5}" presName="parentText" presStyleLbl="node1" presStyleIdx="2" presStyleCnt="3">
        <dgm:presLayoutVars>
          <dgm:chMax val="0"/>
          <dgm:bulletEnabled val="1"/>
        </dgm:presLayoutVars>
      </dgm:prSet>
      <dgm:spPr/>
    </dgm:pt>
  </dgm:ptLst>
  <dgm:cxnLst>
    <dgm:cxn modelId="{592BDD15-5349-4CCB-B2C5-CDFB0FC38244}" type="presOf" srcId="{0D38AF47-AF69-47CE-9DDF-B266918C5783}" destId="{653E0C5C-5C8F-4AEC-AC7E-3DFA37F2112C}" srcOrd="0" destOrd="0" presId="urn:microsoft.com/office/officeart/2005/8/layout/vList2"/>
    <dgm:cxn modelId="{1B905051-9690-4794-A006-727F58AD7345}" srcId="{0D992E33-B8A8-4160-8FAB-0483C9FB04AB}" destId="{0D38AF47-AF69-47CE-9DDF-B266918C5783}" srcOrd="0" destOrd="0" parTransId="{45DFDB48-B496-45F3-B51B-DCB77C599689}" sibTransId="{9DCE16FE-0BAD-43AB-99B6-DB647FB56D1D}"/>
    <dgm:cxn modelId="{15AE8277-06F0-4130-9E76-D4E92F76924F}" srcId="{0D992E33-B8A8-4160-8FAB-0483C9FB04AB}" destId="{EBDD2E03-CEFA-4495-AD75-73EDD23341A5}" srcOrd="2" destOrd="0" parTransId="{9FDD9ABE-D36A-4F9C-89E5-ACC463B50EF2}" sibTransId="{6D0DDEBE-BD93-44D6-A122-7192E74CB25D}"/>
    <dgm:cxn modelId="{E24246B9-FA1C-4F37-8621-5CE28A332A86}" type="presOf" srcId="{34E98F0C-87C1-42D3-99E9-06066AA875B4}" destId="{44A591A7-E0DE-4BFD-84B1-CD81C0378FBB}" srcOrd="0" destOrd="0" presId="urn:microsoft.com/office/officeart/2005/8/layout/vList2"/>
    <dgm:cxn modelId="{CE1C54C2-ED94-4733-A522-01CE406CEEEF}" type="presOf" srcId="{EBDD2E03-CEFA-4495-AD75-73EDD23341A5}" destId="{0E0AF896-2929-48F3-8AD6-472781D98911}" srcOrd="0" destOrd="0" presId="urn:microsoft.com/office/officeart/2005/8/layout/vList2"/>
    <dgm:cxn modelId="{761043C9-EA7C-4F40-A351-C0220C414870}" type="presOf" srcId="{0D992E33-B8A8-4160-8FAB-0483C9FB04AB}" destId="{BEAAF421-F578-49C6-9256-C8BE053E72DE}" srcOrd="0" destOrd="0" presId="urn:microsoft.com/office/officeart/2005/8/layout/vList2"/>
    <dgm:cxn modelId="{114ECAEC-33C6-4D1B-B779-2C4FE8857A55}" srcId="{0D992E33-B8A8-4160-8FAB-0483C9FB04AB}" destId="{34E98F0C-87C1-42D3-99E9-06066AA875B4}" srcOrd="1" destOrd="0" parTransId="{7A6BA894-4698-4F5B-B84D-11AC4480BE68}" sibTransId="{361C03C2-678E-46F1-BA97-E2BC88403D81}"/>
    <dgm:cxn modelId="{1864C4D7-5C93-4BE4-8DEB-33092C152024}" type="presParOf" srcId="{BEAAF421-F578-49C6-9256-C8BE053E72DE}" destId="{653E0C5C-5C8F-4AEC-AC7E-3DFA37F2112C}" srcOrd="0" destOrd="0" presId="urn:microsoft.com/office/officeart/2005/8/layout/vList2"/>
    <dgm:cxn modelId="{8AD4D8E5-78A4-45AD-B16A-A09040D87920}" type="presParOf" srcId="{BEAAF421-F578-49C6-9256-C8BE053E72DE}" destId="{60EA8ABE-F84C-47E4-A342-308E1F82EDE8}" srcOrd="1" destOrd="0" presId="urn:microsoft.com/office/officeart/2005/8/layout/vList2"/>
    <dgm:cxn modelId="{DE67F1B4-FB22-4526-9512-B91204AA8077}" type="presParOf" srcId="{BEAAF421-F578-49C6-9256-C8BE053E72DE}" destId="{44A591A7-E0DE-4BFD-84B1-CD81C0378FBB}" srcOrd="2" destOrd="0" presId="urn:microsoft.com/office/officeart/2005/8/layout/vList2"/>
    <dgm:cxn modelId="{47BC245A-C04C-403A-94AA-B1BA02E273E4}" type="presParOf" srcId="{BEAAF421-F578-49C6-9256-C8BE053E72DE}" destId="{AFF56BF7-E72C-43C8-B884-72999FAF50C1}" srcOrd="3" destOrd="0" presId="urn:microsoft.com/office/officeart/2005/8/layout/vList2"/>
    <dgm:cxn modelId="{D7057B3B-3AE3-4FB5-9D85-50CC7548E184}" type="presParOf" srcId="{BEAAF421-F578-49C6-9256-C8BE053E72DE}" destId="{0E0AF896-2929-48F3-8AD6-472781D989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C5DE7EB-17CF-4444-84C8-EC1F1D5EC05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0F2F646-24D8-41AF-BB80-1029CA2FDBA1}">
      <dgm:prSet/>
      <dgm:spPr/>
      <dgm:t>
        <a:bodyPr/>
        <a:lstStyle/>
        <a:p>
          <a:pPr algn="just"/>
          <a:r>
            <a:rPr lang="it-IT" dirty="0"/>
            <a:t>La sospensione del procedimento disciplinare sportivo è ammessa solo se, per legge, deve essere decisa con efficacia di giudicato una questione pregiudiziale di merito e la relativa causa sia stata già proposta davanti all’Autorità giudiziaria.</a:t>
          </a:r>
          <a:endParaRPr lang="en-US" dirty="0"/>
        </a:p>
      </dgm:t>
    </dgm:pt>
    <dgm:pt modelId="{826395CC-EDC2-4B0C-914E-AAC4E2F72717}" type="parTrans" cxnId="{AFE021CE-E0E4-4F64-B4EB-D55E3EE100DA}">
      <dgm:prSet/>
      <dgm:spPr/>
      <dgm:t>
        <a:bodyPr/>
        <a:lstStyle/>
        <a:p>
          <a:endParaRPr lang="en-US"/>
        </a:p>
      </dgm:t>
    </dgm:pt>
    <dgm:pt modelId="{A88B1D1C-2E4F-4B66-9323-9C25DD589764}" type="sibTrans" cxnId="{AFE021CE-E0E4-4F64-B4EB-D55E3EE100DA}">
      <dgm:prSet/>
      <dgm:spPr/>
      <dgm:t>
        <a:bodyPr/>
        <a:lstStyle/>
        <a:p>
          <a:endParaRPr lang="en-US"/>
        </a:p>
      </dgm:t>
    </dgm:pt>
    <dgm:pt modelId="{3039DA3F-EB29-404F-AC10-8FAF1C6E2666}">
      <dgm:prSet/>
      <dgm:spPr/>
      <dgm:t>
        <a:bodyPr/>
        <a:lstStyle/>
        <a:p>
          <a:pPr algn="just"/>
          <a:r>
            <a:rPr lang="it-IT" dirty="0"/>
            <a:t>Il giudice disciplinare può procedere ad una rinnovata e rimeditata valutazione dei fatti accertati dal giudice penale, attribuendo rilievo anche a comportamenti penalmente irrilevanti e meritevoli di considerazione nell’ottica, necessariamente più rigorosa, dell’illecito disciplinare.</a:t>
          </a:r>
          <a:endParaRPr lang="en-US" dirty="0"/>
        </a:p>
      </dgm:t>
    </dgm:pt>
    <dgm:pt modelId="{D659502F-3175-4B21-964E-15336357606A}" type="parTrans" cxnId="{1D4B1212-1A3F-4C60-8F8A-C1CE697086EC}">
      <dgm:prSet/>
      <dgm:spPr/>
      <dgm:t>
        <a:bodyPr/>
        <a:lstStyle/>
        <a:p>
          <a:endParaRPr lang="en-US"/>
        </a:p>
      </dgm:t>
    </dgm:pt>
    <dgm:pt modelId="{3EF96BF6-565B-4243-8CDB-28EB0978A8ED}" type="sibTrans" cxnId="{1D4B1212-1A3F-4C60-8F8A-C1CE697086EC}">
      <dgm:prSet/>
      <dgm:spPr/>
      <dgm:t>
        <a:bodyPr/>
        <a:lstStyle/>
        <a:p>
          <a:endParaRPr lang="en-US"/>
        </a:p>
      </dgm:t>
    </dgm:pt>
    <dgm:pt modelId="{E0F69135-280B-4019-A8F9-460455142871}" type="pres">
      <dgm:prSet presAssocID="{2C5DE7EB-17CF-4444-84C8-EC1F1D5EC059}" presName="linear" presStyleCnt="0">
        <dgm:presLayoutVars>
          <dgm:animLvl val="lvl"/>
          <dgm:resizeHandles val="exact"/>
        </dgm:presLayoutVars>
      </dgm:prSet>
      <dgm:spPr/>
    </dgm:pt>
    <dgm:pt modelId="{CCBA5D9A-A478-49D6-93D3-9D998C608AAE}" type="pres">
      <dgm:prSet presAssocID="{30F2F646-24D8-41AF-BB80-1029CA2FDBA1}" presName="parentText" presStyleLbl="node1" presStyleIdx="0" presStyleCnt="2">
        <dgm:presLayoutVars>
          <dgm:chMax val="0"/>
          <dgm:bulletEnabled val="1"/>
        </dgm:presLayoutVars>
      </dgm:prSet>
      <dgm:spPr/>
    </dgm:pt>
    <dgm:pt modelId="{BDCD5C31-0FC4-4AC1-AF7F-8778AE7DD8EF}" type="pres">
      <dgm:prSet presAssocID="{A88B1D1C-2E4F-4B66-9323-9C25DD589764}" presName="spacer" presStyleCnt="0"/>
      <dgm:spPr/>
    </dgm:pt>
    <dgm:pt modelId="{E58D2EEB-BC7E-4F1A-9CB3-50B6F38DD3F5}" type="pres">
      <dgm:prSet presAssocID="{3039DA3F-EB29-404F-AC10-8FAF1C6E2666}" presName="parentText" presStyleLbl="node1" presStyleIdx="1" presStyleCnt="2">
        <dgm:presLayoutVars>
          <dgm:chMax val="0"/>
          <dgm:bulletEnabled val="1"/>
        </dgm:presLayoutVars>
      </dgm:prSet>
      <dgm:spPr/>
    </dgm:pt>
  </dgm:ptLst>
  <dgm:cxnLst>
    <dgm:cxn modelId="{1D4B1212-1A3F-4C60-8F8A-C1CE697086EC}" srcId="{2C5DE7EB-17CF-4444-84C8-EC1F1D5EC059}" destId="{3039DA3F-EB29-404F-AC10-8FAF1C6E2666}" srcOrd="1" destOrd="0" parTransId="{D659502F-3175-4B21-964E-15336357606A}" sibTransId="{3EF96BF6-565B-4243-8CDB-28EB0978A8ED}"/>
    <dgm:cxn modelId="{F022AF1B-61C8-473D-AE0D-1C80936DDD93}" type="presOf" srcId="{2C5DE7EB-17CF-4444-84C8-EC1F1D5EC059}" destId="{E0F69135-280B-4019-A8F9-460455142871}" srcOrd="0" destOrd="0" presId="urn:microsoft.com/office/officeart/2005/8/layout/vList2"/>
    <dgm:cxn modelId="{5F75941D-A806-4AA7-AF8C-A0E966B1E95C}" type="presOf" srcId="{3039DA3F-EB29-404F-AC10-8FAF1C6E2666}" destId="{E58D2EEB-BC7E-4F1A-9CB3-50B6F38DD3F5}" srcOrd="0" destOrd="0" presId="urn:microsoft.com/office/officeart/2005/8/layout/vList2"/>
    <dgm:cxn modelId="{4CA9C51D-7409-44B1-B73B-3485E2D443E5}" type="presOf" srcId="{30F2F646-24D8-41AF-BB80-1029CA2FDBA1}" destId="{CCBA5D9A-A478-49D6-93D3-9D998C608AAE}" srcOrd="0" destOrd="0" presId="urn:microsoft.com/office/officeart/2005/8/layout/vList2"/>
    <dgm:cxn modelId="{AFE021CE-E0E4-4F64-B4EB-D55E3EE100DA}" srcId="{2C5DE7EB-17CF-4444-84C8-EC1F1D5EC059}" destId="{30F2F646-24D8-41AF-BB80-1029CA2FDBA1}" srcOrd="0" destOrd="0" parTransId="{826395CC-EDC2-4B0C-914E-AAC4E2F72717}" sibTransId="{A88B1D1C-2E4F-4B66-9323-9C25DD589764}"/>
    <dgm:cxn modelId="{55831ECA-6D12-4786-850C-FE2D35B76FE3}" type="presParOf" srcId="{E0F69135-280B-4019-A8F9-460455142871}" destId="{CCBA5D9A-A478-49D6-93D3-9D998C608AAE}" srcOrd="0" destOrd="0" presId="urn:microsoft.com/office/officeart/2005/8/layout/vList2"/>
    <dgm:cxn modelId="{954384BE-BFF8-41F2-B4DC-2B4DE62D1D0F}" type="presParOf" srcId="{E0F69135-280B-4019-A8F9-460455142871}" destId="{BDCD5C31-0FC4-4AC1-AF7F-8778AE7DD8EF}" srcOrd="1" destOrd="0" presId="urn:microsoft.com/office/officeart/2005/8/layout/vList2"/>
    <dgm:cxn modelId="{26218932-F0C0-463F-97E3-74F938B9D18D}" type="presParOf" srcId="{E0F69135-280B-4019-A8F9-460455142871}" destId="{E58D2EEB-BC7E-4F1A-9CB3-50B6F38DD3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CC7B52-E1C6-4D7E-998E-54011C7F9A1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ED6E43DD-4DD3-46C9-81EB-4712078CB8D1}">
      <dgm:prSet custT="1"/>
      <dgm:spPr/>
      <dgm:t>
        <a:bodyPr/>
        <a:lstStyle/>
        <a:p>
          <a:r>
            <a:rPr lang="it-IT" sz="2800" dirty="0"/>
            <a:t>Dal 2004 il CIO ha sviluppato programmi e iniziative per salvaguardare gli atleti da molestie e abusi nello sport</a:t>
          </a:r>
          <a:endParaRPr lang="en-US" sz="2800" dirty="0"/>
        </a:p>
      </dgm:t>
    </dgm:pt>
    <dgm:pt modelId="{E1790BC5-50B7-4B8E-846B-59E06A13A7D9}" type="parTrans" cxnId="{37810232-B5FF-4F04-AFEA-CCB606D74617}">
      <dgm:prSet/>
      <dgm:spPr/>
      <dgm:t>
        <a:bodyPr/>
        <a:lstStyle/>
        <a:p>
          <a:endParaRPr lang="en-US"/>
        </a:p>
      </dgm:t>
    </dgm:pt>
    <dgm:pt modelId="{A85D4E6F-40D3-4B66-BFB0-2B70F0A52DA9}" type="sibTrans" cxnId="{37810232-B5FF-4F04-AFEA-CCB606D74617}">
      <dgm:prSet/>
      <dgm:spPr/>
      <dgm:t>
        <a:bodyPr/>
        <a:lstStyle/>
        <a:p>
          <a:endParaRPr lang="en-US"/>
        </a:p>
      </dgm:t>
    </dgm:pt>
    <dgm:pt modelId="{19B7AD46-3315-432F-8F00-D31AB58ECF5A}">
      <dgm:prSet custT="1"/>
      <dgm:spPr/>
      <dgm:t>
        <a:bodyPr/>
        <a:lstStyle/>
        <a:p>
          <a:pPr marL="0" algn="l">
            <a:buNone/>
          </a:pPr>
          <a:endParaRPr lang="it-IT" sz="2800" dirty="0"/>
        </a:p>
        <a:p>
          <a:pPr marL="0" algn="ctr">
            <a:buNone/>
          </a:pPr>
          <a:r>
            <a:rPr lang="it-IT" sz="2800" dirty="0"/>
            <a:t>Quattro commissioni del CIO:</a:t>
          </a:r>
        </a:p>
        <a:p>
          <a:pPr marL="0" algn="l">
            <a:buNone/>
          </a:pPr>
          <a:endParaRPr lang="en-US" sz="2800" dirty="0"/>
        </a:p>
      </dgm:t>
    </dgm:pt>
    <dgm:pt modelId="{4FEC1940-8EE3-4357-8C2E-1FF75E7A80EA}" type="parTrans" cxnId="{9B314852-613A-46B9-8508-0A94E111542F}">
      <dgm:prSet/>
      <dgm:spPr/>
      <dgm:t>
        <a:bodyPr/>
        <a:lstStyle/>
        <a:p>
          <a:endParaRPr lang="en-US"/>
        </a:p>
      </dgm:t>
    </dgm:pt>
    <dgm:pt modelId="{D082AC5F-CE20-4A24-A293-A755043F133C}" type="sibTrans" cxnId="{9B314852-613A-46B9-8508-0A94E111542F}">
      <dgm:prSet/>
      <dgm:spPr/>
      <dgm:t>
        <a:bodyPr/>
        <a:lstStyle/>
        <a:p>
          <a:endParaRPr lang="en-US"/>
        </a:p>
      </dgm:t>
    </dgm:pt>
    <dgm:pt modelId="{D9FCA9DF-66AD-48C8-9376-B910EA212394}">
      <dgm:prSet custT="1"/>
      <dgm:spPr/>
      <dgm:t>
        <a:bodyPr/>
        <a:lstStyle/>
        <a:p>
          <a:pPr marL="534988" indent="-534988" algn="l">
            <a:buFont typeface="+mj-lt"/>
            <a:buAutoNum type="arabicPeriod"/>
          </a:pPr>
          <a:r>
            <a:rPr lang="it-IT" sz="2800" dirty="0"/>
            <a:t>Commissione Atleti</a:t>
          </a:r>
          <a:endParaRPr lang="en-US" sz="2800" dirty="0"/>
        </a:p>
      </dgm:t>
    </dgm:pt>
    <dgm:pt modelId="{98642D59-60C1-4670-A4D0-04C67738C7A0}" type="parTrans" cxnId="{296DCBAD-024B-49E5-9D12-3B480B97FA51}">
      <dgm:prSet/>
      <dgm:spPr/>
      <dgm:t>
        <a:bodyPr/>
        <a:lstStyle/>
        <a:p>
          <a:endParaRPr lang="en-US"/>
        </a:p>
      </dgm:t>
    </dgm:pt>
    <dgm:pt modelId="{D1521C2F-9CA5-4B50-B6D3-6E11C6BD991C}" type="sibTrans" cxnId="{296DCBAD-024B-49E5-9D12-3B480B97FA51}">
      <dgm:prSet/>
      <dgm:spPr/>
      <dgm:t>
        <a:bodyPr/>
        <a:lstStyle/>
        <a:p>
          <a:endParaRPr lang="en-US"/>
        </a:p>
      </dgm:t>
    </dgm:pt>
    <dgm:pt modelId="{316911D2-8F22-4B65-86BB-82CE47A78524}">
      <dgm:prSet custT="1"/>
      <dgm:spPr/>
      <dgm:t>
        <a:bodyPr/>
        <a:lstStyle/>
        <a:p>
          <a:pPr marL="534988" indent="-534988" algn="l">
            <a:buFont typeface="+mj-lt"/>
            <a:buAutoNum type="arabicPeriod"/>
          </a:pPr>
          <a:r>
            <a:rPr lang="it-IT" sz="2800" dirty="0"/>
            <a:t>Commissione Entourage Atleti</a:t>
          </a:r>
          <a:endParaRPr lang="en-US" sz="2800" dirty="0"/>
        </a:p>
      </dgm:t>
    </dgm:pt>
    <dgm:pt modelId="{6ED6D015-09D0-4ADD-9B1F-8A1CB52FF0F0}" type="parTrans" cxnId="{58ACFC42-05EB-4FD2-B40D-FAA3194B6819}">
      <dgm:prSet/>
      <dgm:spPr/>
      <dgm:t>
        <a:bodyPr/>
        <a:lstStyle/>
        <a:p>
          <a:endParaRPr lang="en-US"/>
        </a:p>
      </dgm:t>
    </dgm:pt>
    <dgm:pt modelId="{7B193319-2301-41C9-B613-A2E0149D5368}" type="sibTrans" cxnId="{58ACFC42-05EB-4FD2-B40D-FAA3194B6819}">
      <dgm:prSet/>
      <dgm:spPr/>
      <dgm:t>
        <a:bodyPr/>
        <a:lstStyle/>
        <a:p>
          <a:endParaRPr lang="en-US"/>
        </a:p>
      </dgm:t>
    </dgm:pt>
    <dgm:pt modelId="{716B574F-E74A-44E7-BB71-E8A77D375DA4}">
      <dgm:prSet custT="1"/>
      <dgm:spPr/>
      <dgm:t>
        <a:bodyPr/>
        <a:lstStyle/>
        <a:p>
          <a:pPr marL="534988" indent="-534988" algn="l">
            <a:buFont typeface="+mj-lt"/>
            <a:buAutoNum type="arabicPeriod"/>
          </a:pPr>
          <a:r>
            <a:rPr lang="it-IT" sz="2800" dirty="0"/>
            <a:t>Commissione Medico Scientifica</a:t>
          </a:r>
          <a:endParaRPr lang="en-US" sz="2800" dirty="0"/>
        </a:p>
      </dgm:t>
    </dgm:pt>
    <dgm:pt modelId="{C7F59411-2367-460F-9F24-EAA8FD20745B}" type="parTrans" cxnId="{AE382D4D-23E1-46FB-A06D-CB82BA117297}">
      <dgm:prSet/>
      <dgm:spPr/>
      <dgm:t>
        <a:bodyPr/>
        <a:lstStyle/>
        <a:p>
          <a:endParaRPr lang="en-US"/>
        </a:p>
      </dgm:t>
    </dgm:pt>
    <dgm:pt modelId="{30D955C8-8C06-4D24-9ADD-EB44DA970F0B}" type="sibTrans" cxnId="{AE382D4D-23E1-46FB-A06D-CB82BA117297}">
      <dgm:prSet/>
      <dgm:spPr/>
      <dgm:t>
        <a:bodyPr/>
        <a:lstStyle/>
        <a:p>
          <a:endParaRPr lang="en-US"/>
        </a:p>
      </dgm:t>
    </dgm:pt>
    <dgm:pt modelId="{C8C18AEE-91E1-4445-B2CA-5720208328B0}">
      <dgm:prSet custT="1"/>
      <dgm:spPr/>
      <dgm:t>
        <a:bodyPr/>
        <a:lstStyle/>
        <a:p>
          <a:pPr marL="534988" indent="-534988" algn="l">
            <a:buFont typeface="+mj-lt"/>
            <a:buAutoNum type="arabicPeriod"/>
          </a:pPr>
          <a:r>
            <a:rPr lang="it-IT" sz="2800" dirty="0"/>
            <a:t>Commissione Donne nello Sport</a:t>
          </a:r>
          <a:endParaRPr lang="en-US" sz="2800" dirty="0"/>
        </a:p>
      </dgm:t>
    </dgm:pt>
    <dgm:pt modelId="{A59E05C3-9A72-4A1E-9228-15550A68C3DD}" type="parTrans" cxnId="{CC3AED5D-CD14-4AD9-813F-2C91BCE17003}">
      <dgm:prSet/>
      <dgm:spPr/>
      <dgm:t>
        <a:bodyPr/>
        <a:lstStyle/>
        <a:p>
          <a:endParaRPr lang="en-US"/>
        </a:p>
      </dgm:t>
    </dgm:pt>
    <dgm:pt modelId="{4223D71F-D9B3-4298-80A5-B09145DA7EF8}" type="sibTrans" cxnId="{CC3AED5D-CD14-4AD9-813F-2C91BCE17003}">
      <dgm:prSet/>
      <dgm:spPr/>
      <dgm:t>
        <a:bodyPr/>
        <a:lstStyle/>
        <a:p>
          <a:endParaRPr lang="en-US"/>
        </a:p>
      </dgm:t>
    </dgm:pt>
    <dgm:pt modelId="{03B7FF1C-AFB8-42C7-9675-2320E244F2B6}" type="pres">
      <dgm:prSet presAssocID="{3DCC7B52-E1C6-4D7E-998E-54011C7F9A15}" presName="diagram" presStyleCnt="0">
        <dgm:presLayoutVars>
          <dgm:dir/>
          <dgm:resizeHandles val="exact"/>
        </dgm:presLayoutVars>
      </dgm:prSet>
      <dgm:spPr/>
    </dgm:pt>
    <dgm:pt modelId="{9016472C-0595-426A-9C67-0FCC402E8379}" type="pres">
      <dgm:prSet presAssocID="{ED6E43DD-4DD3-46C9-81EB-4712078CB8D1}" presName="node" presStyleLbl="node1" presStyleIdx="0" presStyleCnt="2" custScaleX="55078" custScaleY="133117">
        <dgm:presLayoutVars>
          <dgm:bulletEnabled val="1"/>
        </dgm:presLayoutVars>
      </dgm:prSet>
      <dgm:spPr/>
    </dgm:pt>
    <dgm:pt modelId="{22309430-8E60-445A-AB8E-1DCB6CD9E5F2}" type="pres">
      <dgm:prSet presAssocID="{A85D4E6F-40D3-4B66-BFB0-2B70F0A52DA9}" presName="sibTrans" presStyleCnt="0"/>
      <dgm:spPr/>
    </dgm:pt>
    <dgm:pt modelId="{77EFC5C8-1570-4874-AE34-BD5733B34984}" type="pres">
      <dgm:prSet presAssocID="{19B7AD46-3315-432F-8F00-D31AB58ECF5A}" presName="node" presStyleLbl="node1" presStyleIdx="1" presStyleCnt="2" custScaleX="140897" custScaleY="104668" custLinFactNeighborX="-4348" custLinFactNeighborY="-268">
        <dgm:presLayoutVars>
          <dgm:bulletEnabled val="1"/>
        </dgm:presLayoutVars>
      </dgm:prSet>
      <dgm:spPr/>
    </dgm:pt>
  </dgm:ptLst>
  <dgm:cxnLst>
    <dgm:cxn modelId="{37810232-B5FF-4F04-AFEA-CCB606D74617}" srcId="{3DCC7B52-E1C6-4D7E-998E-54011C7F9A15}" destId="{ED6E43DD-4DD3-46C9-81EB-4712078CB8D1}" srcOrd="0" destOrd="0" parTransId="{E1790BC5-50B7-4B8E-846B-59E06A13A7D9}" sibTransId="{A85D4E6F-40D3-4B66-BFB0-2B70F0A52DA9}"/>
    <dgm:cxn modelId="{CC3AED5D-CD14-4AD9-813F-2C91BCE17003}" srcId="{19B7AD46-3315-432F-8F00-D31AB58ECF5A}" destId="{C8C18AEE-91E1-4445-B2CA-5720208328B0}" srcOrd="3" destOrd="0" parTransId="{A59E05C3-9A72-4A1E-9228-15550A68C3DD}" sibTransId="{4223D71F-D9B3-4298-80A5-B09145DA7EF8}"/>
    <dgm:cxn modelId="{58ACFC42-05EB-4FD2-B40D-FAA3194B6819}" srcId="{19B7AD46-3315-432F-8F00-D31AB58ECF5A}" destId="{316911D2-8F22-4B65-86BB-82CE47A78524}" srcOrd="1" destOrd="0" parTransId="{6ED6D015-09D0-4ADD-9B1F-8A1CB52FF0F0}" sibTransId="{7B193319-2301-41C9-B613-A2E0149D5368}"/>
    <dgm:cxn modelId="{F8EFAD43-2B65-4397-8AA9-A6ED45033F9F}" type="presOf" srcId="{19B7AD46-3315-432F-8F00-D31AB58ECF5A}" destId="{77EFC5C8-1570-4874-AE34-BD5733B34984}" srcOrd="0" destOrd="0" presId="urn:microsoft.com/office/officeart/2005/8/layout/default"/>
    <dgm:cxn modelId="{D0924B4A-4922-402F-8250-11CDFFDC9034}" type="presOf" srcId="{316911D2-8F22-4B65-86BB-82CE47A78524}" destId="{77EFC5C8-1570-4874-AE34-BD5733B34984}" srcOrd="0" destOrd="2" presId="urn:microsoft.com/office/officeart/2005/8/layout/default"/>
    <dgm:cxn modelId="{AE382D4D-23E1-46FB-A06D-CB82BA117297}" srcId="{19B7AD46-3315-432F-8F00-D31AB58ECF5A}" destId="{716B574F-E74A-44E7-BB71-E8A77D375DA4}" srcOrd="2" destOrd="0" parTransId="{C7F59411-2367-460F-9F24-EAA8FD20745B}" sibTransId="{30D955C8-8C06-4D24-9ADD-EB44DA970F0B}"/>
    <dgm:cxn modelId="{9B314852-613A-46B9-8508-0A94E111542F}" srcId="{3DCC7B52-E1C6-4D7E-998E-54011C7F9A15}" destId="{19B7AD46-3315-432F-8F00-D31AB58ECF5A}" srcOrd="1" destOrd="0" parTransId="{4FEC1940-8EE3-4357-8C2E-1FF75E7A80EA}" sibTransId="{D082AC5F-CE20-4A24-A293-A755043F133C}"/>
    <dgm:cxn modelId="{F76CD682-7E8A-4BE7-80C4-AF4FAC09CFC3}" type="presOf" srcId="{D9FCA9DF-66AD-48C8-9376-B910EA212394}" destId="{77EFC5C8-1570-4874-AE34-BD5733B34984}" srcOrd="0" destOrd="1" presId="urn:microsoft.com/office/officeart/2005/8/layout/default"/>
    <dgm:cxn modelId="{35C99589-BD9E-467F-8D08-66529EA6DDC0}" type="presOf" srcId="{716B574F-E74A-44E7-BB71-E8A77D375DA4}" destId="{77EFC5C8-1570-4874-AE34-BD5733B34984}" srcOrd="0" destOrd="3" presId="urn:microsoft.com/office/officeart/2005/8/layout/default"/>
    <dgm:cxn modelId="{749A0DA8-162F-44A6-B8E8-6CED3579BF57}" type="presOf" srcId="{3DCC7B52-E1C6-4D7E-998E-54011C7F9A15}" destId="{03B7FF1C-AFB8-42C7-9675-2320E244F2B6}" srcOrd="0" destOrd="0" presId="urn:microsoft.com/office/officeart/2005/8/layout/default"/>
    <dgm:cxn modelId="{296DCBAD-024B-49E5-9D12-3B480B97FA51}" srcId="{19B7AD46-3315-432F-8F00-D31AB58ECF5A}" destId="{D9FCA9DF-66AD-48C8-9376-B910EA212394}" srcOrd="0" destOrd="0" parTransId="{98642D59-60C1-4670-A4D0-04C67738C7A0}" sibTransId="{D1521C2F-9CA5-4B50-B6D3-6E11C6BD991C}"/>
    <dgm:cxn modelId="{F942D6E9-F954-452A-A405-2E5ECE0E928F}" type="presOf" srcId="{C8C18AEE-91E1-4445-B2CA-5720208328B0}" destId="{77EFC5C8-1570-4874-AE34-BD5733B34984}" srcOrd="0" destOrd="4" presId="urn:microsoft.com/office/officeart/2005/8/layout/default"/>
    <dgm:cxn modelId="{5137CBFA-379D-4FCB-8711-ABEE9D0CFCC4}" type="presOf" srcId="{ED6E43DD-4DD3-46C9-81EB-4712078CB8D1}" destId="{9016472C-0595-426A-9C67-0FCC402E8379}" srcOrd="0" destOrd="0" presId="urn:microsoft.com/office/officeart/2005/8/layout/default"/>
    <dgm:cxn modelId="{4096D7E9-89FF-46A5-A44A-261FBD4E7CD9}" type="presParOf" srcId="{03B7FF1C-AFB8-42C7-9675-2320E244F2B6}" destId="{9016472C-0595-426A-9C67-0FCC402E8379}" srcOrd="0" destOrd="0" presId="urn:microsoft.com/office/officeart/2005/8/layout/default"/>
    <dgm:cxn modelId="{67BB6B83-EE9A-4468-B89E-8295D5145BF3}" type="presParOf" srcId="{03B7FF1C-AFB8-42C7-9675-2320E244F2B6}" destId="{22309430-8E60-445A-AB8E-1DCB6CD9E5F2}" srcOrd="1" destOrd="0" presId="urn:microsoft.com/office/officeart/2005/8/layout/default"/>
    <dgm:cxn modelId="{80E592F2-7A51-4D52-81CC-0B98916B87D4}" type="presParOf" srcId="{03B7FF1C-AFB8-42C7-9675-2320E244F2B6}" destId="{77EFC5C8-1570-4874-AE34-BD5733B3498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4884E72-DB2C-45EA-AE12-7355675256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CD09FF-8A4F-458A-BF3A-2C91B7E07F37}">
      <dgm:prSet/>
      <dgm:spPr/>
      <dgm:t>
        <a:bodyPr/>
        <a:lstStyle/>
        <a:p>
          <a:pPr algn="l"/>
          <a:r>
            <a:rPr lang="it-IT" b="1" dirty="0"/>
            <a:t>Spagna:</a:t>
          </a:r>
        </a:p>
        <a:p>
          <a:pPr algn="ctr"/>
          <a:r>
            <a:rPr lang="it-IT" dirty="0"/>
            <a:t>campagna di sensibilizzazione «#abusofueradejuego»</a:t>
          </a:r>
          <a:endParaRPr lang="en-US" dirty="0"/>
        </a:p>
      </dgm:t>
    </dgm:pt>
    <dgm:pt modelId="{B06E997C-C144-49BC-8FC6-A8CB82B148FF}" type="parTrans" cxnId="{966390B7-171F-4093-95C4-979CAD24D485}">
      <dgm:prSet/>
      <dgm:spPr/>
      <dgm:t>
        <a:bodyPr/>
        <a:lstStyle/>
        <a:p>
          <a:endParaRPr lang="en-US"/>
        </a:p>
      </dgm:t>
    </dgm:pt>
    <dgm:pt modelId="{D3D81646-6B3B-41D2-9827-23B4A3706FED}" type="sibTrans" cxnId="{966390B7-171F-4093-95C4-979CAD24D485}">
      <dgm:prSet/>
      <dgm:spPr/>
      <dgm:t>
        <a:bodyPr/>
        <a:lstStyle/>
        <a:p>
          <a:endParaRPr lang="en-US"/>
        </a:p>
      </dgm:t>
    </dgm:pt>
    <dgm:pt modelId="{0F65B42B-531E-4364-857A-CEF29C9C176F}">
      <dgm:prSet/>
      <dgm:spPr/>
      <dgm:t>
        <a:bodyPr/>
        <a:lstStyle/>
        <a:p>
          <a:pPr algn="l"/>
          <a:r>
            <a:rPr lang="it-IT" b="1" dirty="0"/>
            <a:t>Francia:</a:t>
          </a:r>
        </a:p>
        <a:p>
          <a:pPr algn="ctr"/>
          <a:r>
            <a:rPr lang="it-IT" dirty="0"/>
            <a:t>mobilitazione di importanti autorità di Governo e</a:t>
          </a:r>
        </a:p>
        <a:p>
          <a:pPr algn="ctr"/>
          <a:r>
            <a:rPr lang="it-IT" dirty="0"/>
            <a:t>denuncia di casi eclatanti rimasti ignoti e taciuti</a:t>
          </a:r>
          <a:endParaRPr lang="en-US" dirty="0"/>
        </a:p>
      </dgm:t>
    </dgm:pt>
    <dgm:pt modelId="{D6CB4FBE-C6B6-4BED-9F05-DE57169A3BD7}" type="parTrans" cxnId="{B574A9A3-2E5B-41D5-B928-B7C715799B5C}">
      <dgm:prSet/>
      <dgm:spPr/>
      <dgm:t>
        <a:bodyPr/>
        <a:lstStyle/>
        <a:p>
          <a:endParaRPr lang="en-US"/>
        </a:p>
      </dgm:t>
    </dgm:pt>
    <dgm:pt modelId="{445EC812-E8DE-4AEE-9400-A571C225AEFA}" type="sibTrans" cxnId="{B574A9A3-2E5B-41D5-B928-B7C715799B5C}">
      <dgm:prSet/>
      <dgm:spPr/>
      <dgm:t>
        <a:bodyPr/>
        <a:lstStyle/>
        <a:p>
          <a:endParaRPr lang="en-US"/>
        </a:p>
      </dgm:t>
    </dgm:pt>
    <dgm:pt modelId="{1230F938-38D0-47D6-ACE0-783EC8633FF8}">
      <dgm:prSet/>
      <dgm:spPr/>
      <dgm:t>
        <a:bodyPr/>
        <a:lstStyle/>
        <a:p>
          <a:pPr algn="l"/>
          <a:r>
            <a:rPr lang="it-IT" b="1" dirty="0"/>
            <a:t>Svizzera:</a:t>
          </a:r>
        </a:p>
        <a:p>
          <a:pPr algn="ctr"/>
          <a:r>
            <a:rPr lang="it-IT" dirty="0"/>
            <a:t>iniziative volte a contrastare il fenomeno e</a:t>
          </a:r>
        </a:p>
        <a:p>
          <a:pPr algn="ctr"/>
          <a:r>
            <a:rPr lang="it-IT" dirty="0"/>
            <a:t>a creare programmi di informazione, sensibilizzazione e sostegno</a:t>
          </a:r>
          <a:endParaRPr lang="en-US" dirty="0"/>
        </a:p>
      </dgm:t>
    </dgm:pt>
    <dgm:pt modelId="{B649634A-79F6-44E5-B4DF-9B550B92076C}" type="parTrans" cxnId="{5E8D65FE-FC0B-4980-A9E0-8B6661BE4440}">
      <dgm:prSet/>
      <dgm:spPr/>
      <dgm:t>
        <a:bodyPr/>
        <a:lstStyle/>
        <a:p>
          <a:endParaRPr lang="en-US"/>
        </a:p>
      </dgm:t>
    </dgm:pt>
    <dgm:pt modelId="{4EEB79A7-034F-4F77-9F0A-FDC33EFF004A}" type="sibTrans" cxnId="{5E8D65FE-FC0B-4980-A9E0-8B6661BE4440}">
      <dgm:prSet/>
      <dgm:spPr/>
      <dgm:t>
        <a:bodyPr/>
        <a:lstStyle/>
        <a:p>
          <a:endParaRPr lang="en-US"/>
        </a:p>
      </dgm:t>
    </dgm:pt>
    <dgm:pt modelId="{B8C24C6A-3BC9-4F4B-AE44-3DC14D08E73A}" type="pres">
      <dgm:prSet presAssocID="{F4884E72-DB2C-45EA-AE12-735567525635}" presName="vert0" presStyleCnt="0">
        <dgm:presLayoutVars>
          <dgm:dir/>
          <dgm:animOne val="branch"/>
          <dgm:animLvl val="lvl"/>
        </dgm:presLayoutVars>
      </dgm:prSet>
      <dgm:spPr/>
    </dgm:pt>
    <dgm:pt modelId="{B8A2F7D4-7144-40FB-A593-E408E969DE49}" type="pres">
      <dgm:prSet presAssocID="{23CD09FF-8A4F-458A-BF3A-2C91B7E07F37}" presName="thickLine" presStyleLbl="alignNode1" presStyleIdx="0" presStyleCnt="3"/>
      <dgm:spPr/>
    </dgm:pt>
    <dgm:pt modelId="{58225D50-59FD-4B46-80EE-EF3B07595DE6}" type="pres">
      <dgm:prSet presAssocID="{23CD09FF-8A4F-458A-BF3A-2C91B7E07F37}" presName="horz1" presStyleCnt="0"/>
      <dgm:spPr/>
    </dgm:pt>
    <dgm:pt modelId="{F3D7BE2A-CEC1-4D17-9837-1AF4557F40A5}" type="pres">
      <dgm:prSet presAssocID="{23CD09FF-8A4F-458A-BF3A-2C91B7E07F37}" presName="tx1" presStyleLbl="revTx" presStyleIdx="0" presStyleCnt="3"/>
      <dgm:spPr/>
    </dgm:pt>
    <dgm:pt modelId="{3B8FB9BB-40A6-45E2-94F7-6AB995EB784D}" type="pres">
      <dgm:prSet presAssocID="{23CD09FF-8A4F-458A-BF3A-2C91B7E07F37}" presName="vert1" presStyleCnt="0"/>
      <dgm:spPr/>
    </dgm:pt>
    <dgm:pt modelId="{42B4A365-A360-4354-8823-9EB562948CC1}" type="pres">
      <dgm:prSet presAssocID="{0F65B42B-531E-4364-857A-CEF29C9C176F}" presName="thickLine" presStyleLbl="alignNode1" presStyleIdx="1" presStyleCnt="3"/>
      <dgm:spPr/>
    </dgm:pt>
    <dgm:pt modelId="{3E99B4F1-661D-4932-B97B-50505780605A}" type="pres">
      <dgm:prSet presAssocID="{0F65B42B-531E-4364-857A-CEF29C9C176F}" presName="horz1" presStyleCnt="0"/>
      <dgm:spPr/>
    </dgm:pt>
    <dgm:pt modelId="{572FA439-2FE0-42AC-ABF8-20341AF055FA}" type="pres">
      <dgm:prSet presAssocID="{0F65B42B-531E-4364-857A-CEF29C9C176F}" presName="tx1" presStyleLbl="revTx" presStyleIdx="1" presStyleCnt="3"/>
      <dgm:spPr/>
    </dgm:pt>
    <dgm:pt modelId="{D9C4EF9C-70A6-4346-AADD-9DD6ABA6A0BD}" type="pres">
      <dgm:prSet presAssocID="{0F65B42B-531E-4364-857A-CEF29C9C176F}" presName="vert1" presStyleCnt="0"/>
      <dgm:spPr/>
    </dgm:pt>
    <dgm:pt modelId="{487B43E5-784A-4B5A-90E4-E05C0D2763E7}" type="pres">
      <dgm:prSet presAssocID="{1230F938-38D0-47D6-ACE0-783EC8633FF8}" presName="thickLine" presStyleLbl="alignNode1" presStyleIdx="2" presStyleCnt="3"/>
      <dgm:spPr/>
    </dgm:pt>
    <dgm:pt modelId="{DC22CAB9-F3EE-45F9-BB25-8A07C120A3A2}" type="pres">
      <dgm:prSet presAssocID="{1230F938-38D0-47D6-ACE0-783EC8633FF8}" presName="horz1" presStyleCnt="0"/>
      <dgm:spPr/>
    </dgm:pt>
    <dgm:pt modelId="{E761FCDB-D144-4F88-B3AB-F6D8885E7126}" type="pres">
      <dgm:prSet presAssocID="{1230F938-38D0-47D6-ACE0-783EC8633FF8}" presName="tx1" presStyleLbl="revTx" presStyleIdx="2" presStyleCnt="3"/>
      <dgm:spPr/>
    </dgm:pt>
    <dgm:pt modelId="{5BB8BDE8-6A76-4F0C-8669-BB7F9E5B9507}" type="pres">
      <dgm:prSet presAssocID="{1230F938-38D0-47D6-ACE0-783EC8633FF8}" presName="vert1" presStyleCnt="0"/>
      <dgm:spPr/>
    </dgm:pt>
  </dgm:ptLst>
  <dgm:cxnLst>
    <dgm:cxn modelId="{5D8A401D-4DF4-43B4-8FB7-A2CF18C23566}" type="presOf" srcId="{0F65B42B-531E-4364-857A-CEF29C9C176F}" destId="{572FA439-2FE0-42AC-ABF8-20341AF055FA}" srcOrd="0" destOrd="0" presId="urn:microsoft.com/office/officeart/2008/layout/LinedList"/>
    <dgm:cxn modelId="{A1DC0E35-DB33-4795-BBB8-49D8712B599F}" type="presOf" srcId="{F4884E72-DB2C-45EA-AE12-735567525635}" destId="{B8C24C6A-3BC9-4F4B-AE44-3DC14D08E73A}" srcOrd="0" destOrd="0" presId="urn:microsoft.com/office/officeart/2008/layout/LinedList"/>
    <dgm:cxn modelId="{D1048971-7C58-4117-8D3D-9F56B4A65BB5}" type="presOf" srcId="{1230F938-38D0-47D6-ACE0-783EC8633FF8}" destId="{E761FCDB-D144-4F88-B3AB-F6D8885E7126}" srcOrd="0" destOrd="0" presId="urn:microsoft.com/office/officeart/2008/layout/LinedList"/>
    <dgm:cxn modelId="{B574A9A3-2E5B-41D5-B928-B7C715799B5C}" srcId="{F4884E72-DB2C-45EA-AE12-735567525635}" destId="{0F65B42B-531E-4364-857A-CEF29C9C176F}" srcOrd="1" destOrd="0" parTransId="{D6CB4FBE-C6B6-4BED-9F05-DE57169A3BD7}" sibTransId="{445EC812-E8DE-4AEE-9400-A571C225AEFA}"/>
    <dgm:cxn modelId="{966390B7-171F-4093-95C4-979CAD24D485}" srcId="{F4884E72-DB2C-45EA-AE12-735567525635}" destId="{23CD09FF-8A4F-458A-BF3A-2C91B7E07F37}" srcOrd="0" destOrd="0" parTransId="{B06E997C-C144-49BC-8FC6-A8CB82B148FF}" sibTransId="{D3D81646-6B3B-41D2-9827-23B4A3706FED}"/>
    <dgm:cxn modelId="{E585E7BD-6A57-4D68-ADA9-32258AD6ABC4}" type="presOf" srcId="{23CD09FF-8A4F-458A-BF3A-2C91B7E07F37}" destId="{F3D7BE2A-CEC1-4D17-9837-1AF4557F40A5}" srcOrd="0" destOrd="0" presId="urn:microsoft.com/office/officeart/2008/layout/LinedList"/>
    <dgm:cxn modelId="{5E8D65FE-FC0B-4980-A9E0-8B6661BE4440}" srcId="{F4884E72-DB2C-45EA-AE12-735567525635}" destId="{1230F938-38D0-47D6-ACE0-783EC8633FF8}" srcOrd="2" destOrd="0" parTransId="{B649634A-79F6-44E5-B4DF-9B550B92076C}" sibTransId="{4EEB79A7-034F-4F77-9F0A-FDC33EFF004A}"/>
    <dgm:cxn modelId="{5512738E-F2D1-41FE-B64D-2DF60CCCFABF}" type="presParOf" srcId="{B8C24C6A-3BC9-4F4B-AE44-3DC14D08E73A}" destId="{B8A2F7D4-7144-40FB-A593-E408E969DE49}" srcOrd="0" destOrd="0" presId="urn:microsoft.com/office/officeart/2008/layout/LinedList"/>
    <dgm:cxn modelId="{25E4F293-DAE0-4258-B74A-FAC3B043D23B}" type="presParOf" srcId="{B8C24C6A-3BC9-4F4B-AE44-3DC14D08E73A}" destId="{58225D50-59FD-4B46-80EE-EF3B07595DE6}" srcOrd="1" destOrd="0" presId="urn:microsoft.com/office/officeart/2008/layout/LinedList"/>
    <dgm:cxn modelId="{419D3F7B-34D9-4C87-BA3A-29D3B74A23F8}" type="presParOf" srcId="{58225D50-59FD-4B46-80EE-EF3B07595DE6}" destId="{F3D7BE2A-CEC1-4D17-9837-1AF4557F40A5}" srcOrd="0" destOrd="0" presId="urn:microsoft.com/office/officeart/2008/layout/LinedList"/>
    <dgm:cxn modelId="{B030E567-E200-4871-9989-83C7120F8DA5}" type="presParOf" srcId="{58225D50-59FD-4B46-80EE-EF3B07595DE6}" destId="{3B8FB9BB-40A6-45E2-94F7-6AB995EB784D}" srcOrd="1" destOrd="0" presId="urn:microsoft.com/office/officeart/2008/layout/LinedList"/>
    <dgm:cxn modelId="{BAA6603A-F4AC-4A70-8E15-841D49B0B09B}" type="presParOf" srcId="{B8C24C6A-3BC9-4F4B-AE44-3DC14D08E73A}" destId="{42B4A365-A360-4354-8823-9EB562948CC1}" srcOrd="2" destOrd="0" presId="urn:microsoft.com/office/officeart/2008/layout/LinedList"/>
    <dgm:cxn modelId="{C69DDC32-54CE-4266-B089-5412D83D78E7}" type="presParOf" srcId="{B8C24C6A-3BC9-4F4B-AE44-3DC14D08E73A}" destId="{3E99B4F1-661D-4932-B97B-50505780605A}" srcOrd="3" destOrd="0" presId="urn:microsoft.com/office/officeart/2008/layout/LinedList"/>
    <dgm:cxn modelId="{B4636B57-F81C-4EC9-BF69-23DE6E22005A}" type="presParOf" srcId="{3E99B4F1-661D-4932-B97B-50505780605A}" destId="{572FA439-2FE0-42AC-ABF8-20341AF055FA}" srcOrd="0" destOrd="0" presId="urn:microsoft.com/office/officeart/2008/layout/LinedList"/>
    <dgm:cxn modelId="{746A5AA1-C94A-46AB-9FF9-A1D38EE2FCA0}" type="presParOf" srcId="{3E99B4F1-661D-4932-B97B-50505780605A}" destId="{D9C4EF9C-70A6-4346-AADD-9DD6ABA6A0BD}" srcOrd="1" destOrd="0" presId="urn:microsoft.com/office/officeart/2008/layout/LinedList"/>
    <dgm:cxn modelId="{5235620F-962A-4095-AE44-264FABFE6292}" type="presParOf" srcId="{B8C24C6A-3BC9-4F4B-AE44-3DC14D08E73A}" destId="{487B43E5-784A-4B5A-90E4-E05C0D2763E7}" srcOrd="4" destOrd="0" presId="urn:microsoft.com/office/officeart/2008/layout/LinedList"/>
    <dgm:cxn modelId="{6B0DA8E8-8916-459D-A4E3-75650085A677}" type="presParOf" srcId="{B8C24C6A-3BC9-4F4B-AE44-3DC14D08E73A}" destId="{DC22CAB9-F3EE-45F9-BB25-8A07C120A3A2}" srcOrd="5" destOrd="0" presId="urn:microsoft.com/office/officeart/2008/layout/LinedList"/>
    <dgm:cxn modelId="{F6D74111-D9BF-47DE-A210-19CB123FE6D5}" type="presParOf" srcId="{DC22CAB9-F3EE-45F9-BB25-8A07C120A3A2}" destId="{E761FCDB-D144-4F88-B3AB-F6D8885E7126}" srcOrd="0" destOrd="0" presId="urn:microsoft.com/office/officeart/2008/layout/LinedList"/>
    <dgm:cxn modelId="{58CC61A6-C085-415A-8B4E-6D279BCCD090}" type="presParOf" srcId="{DC22CAB9-F3EE-45F9-BB25-8A07C120A3A2}" destId="{5BB8BDE8-6A76-4F0C-8669-BB7F9E5B95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F1AB6D8-FD92-4F07-AA5D-04ED0E54D56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00A04C0-4E05-4730-8B23-9A0BFBD53AFA}">
      <dgm:prSet/>
      <dgm:spPr/>
      <dgm:t>
        <a:bodyPr/>
        <a:lstStyle/>
        <a:p>
          <a:pPr algn="just"/>
          <a:r>
            <a:rPr lang="it-IT" dirty="0"/>
            <a:t>Iniziative da parte del Presidente del CONI, della Procura Generale dello Sport, delle Federazioni Sportive Nazionali, di atleti, di genitori, di associazionismo, della stampa, di autorità sportive</a:t>
          </a:r>
          <a:endParaRPr lang="en-US" dirty="0"/>
        </a:p>
      </dgm:t>
    </dgm:pt>
    <dgm:pt modelId="{22F205DB-DE1B-42F2-90A2-9440322EF728}" type="parTrans" cxnId="{8BDE8DED-6156-4B1C-9E57-E3FF25049776}">
      <dgm:prSet/>
      <dgm:spPr/>
      <dgm:t>
        <a:bodyPr/>
        <a:lstStyle/>
        <a:p>
          <a:endParaRPr lang="en-US"/>
        </a:p>
      </dgm:t>
    </dgm:pt>
    <dgm:pt modelId="{E7B061FB-1713-4BF1-8273-D21418ED4DE1}" type="sibTrans" cxnId="{8BDE8DED-6156-4B1C-9E57-E3FF25049776}">
      <dgm:prSet/>
      <dgm:spPr/>
      <dgm:t>
        <a:bodyPr/>
        <a:lstStyle/>
        <a:p>
          <a:endParaRPr lang="en-US"/>
        </a:p>
      </dgm:t>
    </dgm:pt>
    <dgm:pt modelId="{FDDAE9E0-D122-42CE-BD05-2D77425DF2CE}">
      <dgm:prSet/>
      <dgm:spPr/>
      <dgm:t>
        <a:bodyPr/>
        <a:lstStyle/>
        <a:p>
          <a:pPr algn="ctr"/>
          <a:r>
            <a:rPr lang="it-IT" dirty="0"/>
            <a:t>- 2019 -</a:t>
          </a:r>
        </a:p>
        <a:p>
          <a:pPr algn="just"/>
          <a:r>
            <a:rPr lang="it-IT" dirty="0"/>
            <a:t>Procura Generale dello Sport: indirizzo di carattere generale per estendere il divieto di patteggiamento anche a episodi di abusi/molestie sessuali, di prevaricazione con atti di prepotenza</a:t>
          </a:r>
          <a:endParaRPr lang="en-US" dirty="0"/>
        </a:p>
      </dgm:t>
    </dgm:pt>
    <dgm:pt modelId="{24A92801-AD38-4281-B214-816116B4C2B9}" type="parTrans" cxnId="{C6089799-1B98-4496-B316-730DAA4E2578}">
      <dgm:prSet/>
      <dgm:spPr/>
      <dgm:t>
        <a:bodyPr/>
        <a:lstStyle/>
        <a:p>
          <a:endParaRPr lang="en-US"/>
        </a:p>
      </dgm:t>
    </dgm:pt>
    <dgm:pt modelId="{E33C9F77-483C-4E79-8C81-033CD614D1A7}" type="sibTrans" cxnId="{C6089799-1B98-4496-B316-730DAA4E2578}">
      <dgm:prSet/>
      <dgm:spPr/>
      <dgm:t>
        <a:bodyPr/>
        <a:lstStyle/>
        <a:p>
          <a:endParaRPr lang="en-US"/>
        </a:p>
      </dgm:t>
    </dgm:pt>
    <dgm:pt modelId="{A490E51F-3E95-47A1-BF33-534C4C50994E}">
      <dgm:prSet/>
      <dgm:spPr/>
      <dgm:t>
        <a:bodyPr/>
        <a:lstStyle/>
        <a:p>
          <a:pPr algn="ctr"/>
          <a:r>
            <a:rPr lang="it-IT" dirty="0"/>
            <a:t>- 2019 -</a:t>
          </a:r>
        </a:p>
        <a:p>
          <a:pPr algn="just"/>
          <a:r>
            <a:rPr lang="it-IT" dirty="0"/>
            <a:t>FIGC: norma nel Regolamento di Giustizia che applica l’indirizzo di carattere generale della Procura Generale dello Sport</a:t>
          </a:r>
          <a:endParaRPr lang="en-US" dirty="0"/>
        </a:p>
      </dgm:t>
    </dgm:pt>
    <dgm:pt modelId="{2EE1D0FB-0CA8-4A5E-BCD4-3E26903374C9}" type="parTrans" cxnId="{7D6A6701-F5ED-4DF7-970A-157A122AAA37}">
      <dgm:prSet/>
      <dgm:spPr/>
      <dgm:t>
        <a:bodyPr/>
        <a:lstStyle/>
        <a:p>
          <a:endParaRPr lang="en-US"/>
        </a:p>
      </dgm:t>
    </dgm:pt>
    <dgm:pt modelId="{DFF5D8A4-B48D-425C-85CC-C189F14DD182}" type="sibTrans" cxnId="{7D6A6701-F5ED-4DF7-970A-157A122AAA37}">
      <dgm:prSet/>
      <dgm:spPr/>
      <dgm:t>
        <a:bodyPr/>
        <a:lstStyle/>
        <a:p>
          <a:endParaRPr lang="en-US"/>
        </a:p>
      </dgm:t>
    </dgm:pt>
    <dgm:pt modelId="{C8D70DD9-B598-4A99-96B6-1B3C5B297406}">
      <dgm:prSet/>
      <dgm:spPr/>
      <dgm:t>
        <a:bodyPr/>
        <a:lstStyle/>
        <a:p>
          <a:pPr algn="ctr"/>
          <a:r>
            <a:rPr lang="it-IT" dirty="0"/>
            <a:t>- 2021 -</a:t>
          </a:r>
        </a:p>
        <a:p>
          <a:pPr algn="just"/>
          <a:r>
            <a:rPr lang="it-IT" dirty="0"/>
            <a:t>Consiglio Nazionale del CONI:  disposizione che inserisce nei principi di giustizia la radiazione per qualsiasi soggetto condannato con sentenza sportiva passata in giudicato per molestie e violenze su persone e animali, vincolando così tutti i soggetti appartenenti all’ordinamento sportivo</a:t>
          </a:r>
          <a:endParaRPr lang="en-US" dirty="0"/>
        </a:p>
      </dgm:t>
    </dgm:pt>
    <dgm:pt modelId="{0BB4F250-C2AA-44E2-B95E-B925A5D59937}" type="parTrans" cxnId="{23F154FF-95EE-427F-B801-33E920642883}">
      <dgm:prSet/>
      <dgm:spPr/>
      <dgm:t>
        <a:bodyPr/>
        <a:lstStyle/>
        <a:p>
          <a:endParaRPr lang="en-US"/>
        </a:p>
      </dgm:t>
    </dgm:pt>
    <dgm:pt modelId="{E290E4EE-41AA-47B7-832B-568FDD0C4372}" type="sibTrans" cxnId="{23F154FF-95EE-427F-B801-33E920642883}">
      <dgm:prSet/>
      <dgm:spPr/>
      <dgm:t>
        <a:bodyPr/>
        <a:lstStyle/>
        <a:p>
          <a:endParaRPr lang="en-US"/>
        </a:p>
      </dgm:t>
    </dgm:pt>
    <dgm:pt modelId="{3C6378A8-B29C-4D02-A958-BDCEC246B540}" type="pres">
      <dgm:prSet presAssocID="{1F1AB6D8-FD92-4F07-AA5D-04ED0E54D56B}" presName="linear" presStyleCnt="0">
        <dgm:presLayoutVars>
          <dgm:animLvl val="lvl"/>
          <dgm:resizeHandles val="exact"/>
        </dgm:presLayoutVars>
      </dgm:prSet>
      <dgm:spPr/>
    </dgm:pt>
    <dgm:pt modelId="{3D61783C-BF6E-431C-A92D-87183E9BB749}" type="pres">
      <dgm:prSet presAssocID="{700A04C0-4E05-4730-8B23-9A0BFBD53AFA}" presName="parentText" presStyleLbl="node1" presStyleIdx="0" presStyleCnt="4" custLinFactNeighborX="32579" custLinFactNeighborY="26726">
        <dgm:presLayoutVars>
          <dgm:chMax val="0"/>
          <dgm:bulletEnabled val="1"/>
        </dgm:presLayoutVars>
      </dgm:prSet>
      <dgm:spPr/>
    </dgm:pt>
    <dgm:pt modelId="{D3B3D07C-A5FD-4EF2-9C62-4AEB41637C37}" type="pres">
      <dgm:prSet presAssocID="{E7B061FB-1713-4BF1-8273-D21418ED4DE1}" presName="spacer" presStyleCnt="0"/>
      <dgm:spPr/>
    </dgm:pt>
    <dgm:pt modelId="{4E9ACD28-6131-4A8C-9FF5-8FC7DCD4439B}" type="pres">
      <dgm:prSet presAssocID="{FDDAE9E0-D122-42CE-BD05-2D77425DF2CE}" presName="parentText" presStyleLbl="node1" presStyleIdx="1" presStyleCnt="4">
        <dgm:presLayoutVars>
          <dgm:chMax val="0"/>
          <dgm:bulletEnabled val="1"/>
        </dgm:presLayoutVars>
      </dgm:prSet>
      <dgm:spPr/>
    </dgm:pt>
    <dgm:pt modelId="{9DBD1689-E022-4DD4-8D1B-3838B5F302A1}" type="pres">
      <dgm:prSet presAssocID="{E33C9F77-483C-4E79-8C81-033CD614D1A7}" presName="spacer" presStyleCnt="0"/>
      <dgm:spPr/>
    </dgm:pt>
    <dgm:pt modelId="{076BAF03-B6EA-4AAE-BBDD-B8F35F9CE594}" type="pres">
      <dgm:prSet presAssocID="{A490E51F-3E95-47A1-BF33-534C4C50994E}" presName="parentText" presStyleLbl="node1" presStyleIdx="2" presStyleCnt="4">
        <dgm:presLayoutVars>
          <dgm:chMax val="0"/>
          <dgm:bulletEnabled val="1"/>
        </dgm:presLayoutVars>
      </dgm:prSet>
      <dgm:spPr/>
    </dgm:pt>
    <dgm:pt modelId="{39072C12-2CA3-48FF-B946-6C20ACE6DB70}" type="pres">
      <dgm:prSet presAssocID="{DFF5D8A4-B48D-425C-85CC-C189F14DD182}" presName="spacer" presStyleCnt="0"/>
      <dgm:spPr/>
    </dgm:pt>
    <dgm:pt modelId="{6F141873-3172-4AA7-A1CC-C65947764934}" type="pres">
      <dgm:prSet presAssocID="{C8D70DD9-B598-4A99-96B6-1B3C5B297406}" presName="parentText" presStyleLbl="node1" presStyleIdx="3" presStyleCnt="4">
        <dgm:presLayoutVars>
          <dgm:chMax val="0"/>
          <dgm:bulletEnabled val="1"/>
        </dgm:presLayoutVars>
      </dgm:prSet>
      <dgm:spPr/>
    </dgm:pt>
  </dgm:ptLst>
  <dgm:cxnLst>
    <dgm:cxn modelId="{7D6A6701-F5ED-4DF7-970A-157A122AAA37}" srcId="{1F1AB6D8-FD92-4F07-AA5D-04ED0E54D56B}" destId="{A490E51F-3E95-47A1-BF33-534C4C50994E}" srcOrd="2" destOrd="0" parTransId="{2EE1D0FB-0CA8-4A5E-BCD4-3E26903374C9}" sibTransId="{DFF5D8A4-B48D-425C-85CC-C189F14DD182}"/>
    <dgm:cxn modelId="{C8F2A44D-05AA-4F03-B0F2-68D8DD68F607}" type="presOf" srcId="{1F1AB6D8-FD92-4F07-AA5D-04ED0E54D56B}" destId="{3C6378A8-B29C-4D02-A958-BDCEC246B540}" srcOrd="0" destOrd="0" presId="urn:microsoft.com/office/officeart/2005/8/layout/vList2"/>
    <dgm:cxn modelId="{AE68748D-D3E1-4DE8-B7CB-24EB9504286B}" type="presOf" srcId="{C8D70DD9-B598-4A99-96B6-1B3C5B297406}" destId="{6F141873-3172-4AA7-A1CC-C65947764934}" srcOrd="0" destOrd="0" presId="urn:microsoft.com/office/officeart/2005/8/layout/vList2"/>
    <dgm:cxn modelId="{C6089799-1B98-4496-B316-730DAA4E2578}" srcId="{1F1AB6D8-FD92-4F07-AA5D-04ED0E54D56B}" destId="{FDDAE9E0-D122-42CE-BD05-2D77425DF2CE}" srcOrd="1" destOrd="0" parTransId="{24A92801-AD38-4281-B214-816116B4C2B9}" sibTransId="{E33C9F77-483C-4E79-8C81-033CD614D1A7}"/>
    <dgm:cxn modelId="{0846B9BB-D046-490A-BB57-495731E52087}" type="presOf" srcId="{A490E51F-3E95-47A1-BF33-534C4C50994E}" destId="{076BAF03-B6EA-4AAE-BBDD-B8F35F9CE594}" srcOrd="0" destOrd="0" presId="urn:microsoft.com/office/officeart/2005/8/layout/vList2"/>
    <dgm:cxn modelId="{E0110DDE-04DB-4994-A4EC-585FBDE3A484}" type="presOf" srcId="{700A04C0-4E05-4730-8B23-9A0BFBD53AFA}" destId="{3D61783C-BF6E-431C-A92D-87183E9BB749}" srcOrd="0" destOrd="0" presId="urn:microsoft.com/office/officeart/2005/8/layout/vList2"/>
    <dgm:cxn modelId="{93A450EB-8540-4CF7-8BAB-F8AFEC5077D8}" type="presOf" srcId="{FDDAE9E0-D122-42CE-BD05-2D77425DF2CE}" destId="{4E9ACD28-6131-4A8C-9FF5-8FC7DCD4439B}" srcOrd="0" destOrd="0" presId="urn:microsoft.com/office/officeart/2005/8/layout/vList2"/>
    <dgm:cxn modelId="{8BDE8DED-6156-4B1C-9E57-E3FF25049776}" srcId="{1F1AB6D8-FD92-4F07-AA5D-04ED0E54D56B}" destId="{700A04C0-4E05-4730-8B23-9A0BFBD53AFA}" srcOrd="0" destOrd="0" parTransId="{22F205DB-DE1B-42F2-90A2-9440322EF728}" sibTransId="{E7B061FB-1713-4BF1-8273-D21418ED4DE1}"/>
    <dgm:cxn modelId="{23F154FF-95EE-427F-B801-33E920642883}" srcId="{1F1AB6D8-FD92-4F07-AA5D-04ED0E54D56B}" destId="{C8D70DD9-B598-4A99-96B6-1B3C5B297406}" srcOrd="3" destOrd="0" parTransId="{0BB4F250-C2AA-44E2-B95E-B925A5D59937}" sibTransId="{E290E4EE-41AA-47B7-832B-568FDD0C4372}"/>
    <dgm:cxn modelId="{D06F086B-435E-4C31-ADD5-92DEE778C0D1}" type="presParOf" srcId="{3C6378A8-B29C-4D02-A958-BDCEC246B540}" destId="{3D61783C-BF6E-431C-A92D-87183E9BB749}" srcOrd="0" destOrd="0" presId="urn:microsoft.com/office/officeart/2005/8/layout/vList2"/>
    <dgm:cxn modelId="{FD683100-34BF-4783-AE9E-C389D912D802}" type="presParOf" srcId="{3C6378A8-B29C-4D02-A958-BDCEC246B540}" destId="{D3B3D07C-A5FD-4EF2-9C62-4AEB41637C37}" srcOrd="1" destOrd="0" presId="urn:microsoft.com/office/officeart/2005/8/layout/vList2"/>
    <dgm:cxn modelId="{432F9EE8-D4ED-4DD8-AFD8-884D0C949285}" type="presParOf" srcId="{3C6378A8-B29C-4D02-A958-BDCEC246B540}" destId="{4E9ACD28-6131-4A8C-9FF5-8FC7DCD4439B}" srcOrd="2" destOrd="0" presId="urn:microsoft.com/office/officeart/2005/8/layout/vList2"/>
    <dgm:cxn modelId="{1AF3A650-AAD1-4FD7-A4AB-C3D715D3B14C}" type="presParOf" srcId="{3C6378A8-B29C-4D02-A958-BDCEC246B540}" destId="{9DBD1689-E022-4DD4-8D1B-3838B5F302A1}" srcOrd="3" destOrd="0" presId="urn:microsoft.com/office/officeart/2005/8/layout/vList2"/>
    <dgm:cxn modelId="{4E185461-3F03-4014-A41A-5170EF73E8C8}" type="presParOf" srcId="{3C6378A8-B29C-4D02-A958-BDCEC246B540}" destId="{076BAF03-B6EA-4AAE-BBDD-B8F35F9CE594}" srcOrd="4" destOrd="0" presId="urn:microsoft.com/office/officeart/2005/8/layout/vList2"/>
    <dgm:cxn modelId="{04288A5B-EDEB-4083-BBC1-4041C6CD43B3}" type="presParOf" srcId="{3C6378A8-B29C-4D02-A958-BDCEC246B540}" destId="{39072C12-2CA3-48FF-B946-6C20ACE6DB70}" srcOrd="5" destOrd="0" presId="urn:microsoft.com/office/officeart/2005/8/layout/vList2"/>
    <dgm:cxn modelId="{781C9858-E619-4563-A1AE-D1BDD0871948}" type="presParOf" srcId="{3C6378A8-B29C-4D02-A958-BDCEC246B540}" destId="{6F141873-3172-4AA7-A1CC-C659477649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0F7AC09-D947-4F6F-B9D8-530D5179D2F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F91C57D-D961-400E-87EC-2B46D7BB3C0D}">
      <dgm:prSet/>
      <dgm:spPr/>
      <dgm:t>
        <a:bodyPr/>
        <a:lstStyle/>
        <a:p>
          <a:pPr algn="just"/>
          <a:r>
            <a:rPr lang="it-IT" dirty="0"/>
            <a:t>Il Consiglio Federale della FISE (delibera n. 901 dell’8.10.2018) ha adottato il «Codice Etico e Comportamentale degli Istruttori, Tecnici e staff tecnico federale» (in vigore dal 01.01.2019).</a:t>
          </a:r>
          <a:endParaRPr lang="en-US" dirty="0"/>
        </a:p>
      </dgm:t>
    </dgm:pt>
    <dgm:pt modelId="{B8E1444C-3799-4305-B00F-B318FC2B57D2}" type="parTrans" cxnId="{324EDF07-AB04-42DA-80BF-7CC5D7F28756}">
      <dgm:prSet/>
      <dgm:spPr/>
      <dgm:t>
        <a:bodyPr/>
        <a:lstStyle/>
        <a:p>
          <a:endParaRPr lang="en-US"/>
        </a:p>
      </dgm:t>
    </dgm:pt>
    <dgm:pt modelId="{54BC919A-DC9B-4465-9FC1-BF10F4B2D4E2}" type="sibTrans" cxnId="{324EDF07-AB04-42DA-80BF-7CC5D7F28756}">
      <dgm:prSet/>
      <dgm:spPr/>
      <dgm:t>
        <a:bodyPr/>
        <a:lstStyle/>
        <a:p>
          <a:endParaRPr lang="en-US"/>
        </a:p>
      </dgm:t>
    </dgm:pt>
    <dgm:pt modelId="{615627E3-89C7-4B40-B95C-AE47774DA5FA}">
      <dgm:prSet/>
      <dgm:spPr/>
      <dgm:t>
        <a:bodyPr/>
        <a:lstStyle/>
        <a:p>
          <a:r>
            <a:rPr lang="it-IT" dirty="0"/>
            <a:t>La sottoscrizione è obbligatoria per i tesserandi e tesserati.</a:t>
          </a:r>
          <a:endParaRPr lang="en-US" dirty="0"/>
        </a:p>
      </dgm:t>
    </dgm:pt>
    <dgm:pt modelId="{AF40725E-86D3-436D-BD16-5BA8AF2B5AA4}" type="parTrans" cxnId="{C00E70BB-91A2-465C-B0CA-AD0A4BF12348}">
      <dgm:prSet/>
      <dgm:spPr/>
      <dgm:t>
        <a:bodyPr/>
        <a:lstStyle/>
        <a:p>
          <a:endParaRPr lang="en-US"/>
        </a:p>
      </dgm:t>
    </dgm:pt>
    <dgm:pt modelId="{A355E2F2-EE4D-44EE-BDEA-4C424A5E42D3}" type="sibTrans" cxnId="{C00E70BB-91A2-465C-B0CA-AD0A4BF12348}">
      <dgm:prSet/>
      <dgm:spPr/>
      <dgm:t>
        <a:bodyPr/>
        <a:lstStyle/>
        <a:p>
          <a:endParaRPr lang="en-US"/>
        </a:p>
      </dgm:t>
    </dgm:pt>
    <dgm:pt modelId="{8F92F60E-385C-44A6-A861-8CFCFC3C5EE0}">
      <dgm:prSet/>
      <dgm:spPr/>
      <dgm:t>
        <a:bodyPr/>
        <a:lstStyle/>
        <a:p>
          <a:r>
            <a:rPr lang="it-IT" dirty="0"/>
            <a:t>Delinea una serie di «comportamenti da tenere o evitare»</a:t>
          </a:r>
          <a:endParaRPr lang="en-US" dirty="0"/>
        </a:p>
      </dgm:t>
    </dgm:pt>
    <dgm:pt modelId="{5B2CF773-DEEA-43F6-80BE-85D109A3FABB}" type="parTrans" cxnId="{0BC5482D-6FE6-42C4-92B1-A3C3D9FA9C23}">
      <dgm:prSet/>
      <dgm:spPr/>
      <dgm:t>
        <a:bodyPr/>
        <a:lstStyle/>
        <a:p>
          <a:endParaRPr lang="en-US"/>
        </a:p>
      </dgm:t>
    </dgm:pt>
    <dgm:pt modelId="{74E95D4C-0CFA-4C39-91F5-719F5912AE53}" type="sibTrans" cxnId="{0BC5482D-6FE6-42C4-92B1-A3C3D9FA9C23}">
      <dgm:prSet/>
      <dgm:spPr/>
      <dgm:t>
        <a:bodyPr/>
        <a:lstStyle/>
        <a:p>
          <a:endParaRPr lang="en-US"/>
        </a:p>
      </dgm:t>
    </dgm:pt>
    <dgm:pt modelId="{D761DCE4-B0D1-4AC7-89D8-C2577EA5CF6E}">
      <dgm:prSet/>
      <dgm:spPr/>
      <dgm:t>
        <a:bodyPr/>
        <a:lstStyle/>
        <a:p>
          <a:pPr algn="just"/>
          <a:r>
            <a:rPr lang="it-IT" dirty="0"/>
            <a:t>In calce è prevista una autocertificazione con il quale l’interessato dichiara di non essere stato attinto da misure cautelari personali, di non essere imputato o aver riportato condanne per una serie di reati fra i quali rientrano i c.d. reati sessuali e di non aver subito condanne sportive e/o essere stato deferito da Procure sportive per tali reati. </a:t>
          </a:r>
          <a:endParaRPr lang="en-US" dirty="0"/>
        </a:p>
      </dgm:t>
    </dgm:pt>
    <dgm:pt modelId="{2B2C2F0C-034E-49D8-BD51-DC3D2F8975CC}" type="parTrans" cxnId="{C978C047-7DCD-4F97-A77F-828E9CA0D25C}">
      <dgm:prSet/>
      <dgm:spPr/>
      <dgm:t>
        <a:bodyPr/>
        <a:lstStyle/>
        <a:p>
          <a:endParaRPr lang="en-US"/>
        </a:p>
      </dgm:t>
    </dgm:pt>
    <dgm:pt modelId="{82C9F718-7677-4FC3-81B8-CBC69FFEE3FD}" type="sibTrans" cxnId="{C978C047-7DCD-4F97-A77F-828E9CA0D25C}">
      <dgm:prSet/>
      <dgm:spPr/>
      <dgm:t>
        <a:bodyPr/>
        <a:lstStyle/>
        <a:p>
          <a:endParaRPr lang="en-US"/>
        </a:p>
      </dgm:t>
    </dgm:pt>
    <dgm:pt modelId="{1F83557A-C455-42F8-B204-08EDCC4FAC09}">
      <dgm:prSet/>
      <dgm:spPr/>
      <dgm:t>
        <a:bodyPr/>
        <a:lstStyle/>
        <a:p>
          <a:pPr algn="just"/>
          <a:r>
            <a:rPr lang="en-US" dirty="0">
              <a:latin typeface="+mn-lt"/>
            </a:rPr>
            <a:t>È</a:t>
          </a:r>
          <a:r>
            <a:rPr lang="en-US" dirty="0">
              <a:latin typeface="Century Gothic" panose="020B0502020202020204" pitchFamily="34" charset="0"/>
            </a:rPr>
            <a:t> </a:t>
          </a:r>
          <a:r>
            <a:rPr lang="en-US" dirty="0"/>
            <a:t>stata preannunciata l’adozione di un Protocollo di Salvaguardia.</a:t>
          </a:r>
        </a:p>
      </dgm:t>
    </dgm:pt>
    <dgm:pt modelId="{2F809613-22C5-476C-AE34-FCCF38F9D6F3}" type="parTrans" cxnId="{FB63A5C5-1C33-43C0-97E7-603A6FFDA32F}">
      <dgm:prSet/>
      <dgm:spPr/>
      <dgm:t>
        <a:bodyPr/>
        <a:lstStyle/>
        <a:p>
          <a:endParaRPr lang="it-IT"/>
        </a:p>
      </dgm:t>
    </dgm:pt>
    <dgm:pt modelId="{B10707EF-A507-4731-8F47-94BA507F6D10}" type="sibTrans" cxnId="{FB63A5C5-1C33-43C0-97E7-603A6FFDA32F}">
      <dgm:prSet/>
      <dgm:spPr/>
      <dgm:t>
        <a:bodyPr/>
        <a:lstStyle/>
        <a:p>
          <a:endParaRPr lang="it-IT"/>
        </a:p>
      </dgm:t>
    </dgm:pt>
    <dgm:pt modelId="{9395E3BC-E0CB-4307-84C8-A50F8BFF9E88}" type="pres">
      <dgm:prSet presAssocID="{F0F7AC09-D947-4F6F-B9D8-530D5179D2F8}" presName="linear" presStyleCnt="0">
        <dgm:presLayoutVars>
          <dgm:animLvl val="lvl"/>
          <dgm:resizeHandles val="exact"/>
        </dgm:presLayoutVars>
      </dgm:prSet>
      <dgm:spPr/>
    </dgm:pt>
    <dgm:pt modelId="{2E9C994E-B575-48CA-8E39-38A1A4E67B63}" type="pres">
      <dgm:prSet presAssocID="{2F91C57D-D961-400E-87EC-2B46D7BB3C0D}" presName="parentText" presStyleLbl="node1" presStyleIdx="0" presStyleCnt="5">
        <dgm:presLayoutVars>
          <dgm:chMax val="0"/>
          <dgm:bulletEnabled val="1"/>
        </dgm:presLayoutVars>
      </dgm:prSet>
      <dgm:spPr/>
    </dgm:pt>
    <dgm:pt modelId="{D8DA1815-8C2E-4ADE-81F2-4460FB8D5A7D}" type="pres">
      <dgm:prSet presAssocID="{54BC919A-DC9B-4465-9FC1-BF10F4B2D4E2}" presName="spacer" presStyleCnt="0"/>
      <dgm:spPr/>
    </dgm:pt>
    <dgm:pt modelId="{733F1E76-41BE-4608-894D-B4C6D43AABC7}" type="pres">
      <dgm:prSet presAssocID="{615627E3-89C7-4B40-B95C-AE47774DA5FA}" presName="parentText" presStyleLbl="node1" presStyleIdx="1" presStyleCnt="5">
        <dgm:presLayoutVars>
          <dgm:chMax val="0"/>
          <dgm:bulletEnabled val="1"/>
        </dgm:presLayoutVars>
      </dgm:prSet>
      <dgm:spPr/>
    </dgm:pt>
    <dgm:pt modelId="{14DD53FC-E32D-4464-98A8-8EF1A6D5F401}" type="pres">
      <dgm:prSet presAssocID="{A355E2F2-EE4D-44EE-BDEA-4C424A5E42D3}" presName="spacer" presStyleCnt="0"/>
      <dgm:spPr/>
    </dgm:pt>
    <dgm:pt modelId="{3CF5D117-BE46-4AE7-993C-033E9331BC34}" type="pres">
      <dgm:prSet presAssocID="{8F92F60E-385C-44A6-A861-8CFCFC3C5EE0}" presName="parentText" presStyleLbl="node1" presStyleIdx="2" presStyleCnt="5">
        <dgm:presLayoutVars>
          <dgm:chMax val="0"/>
          <dgm:bulletEnabled val="1"/>
        </dgm:presLayoutVars>
      </dgm:prSet>
      <dgm:spPr/>
    </dgm:pt>
    <dgm:pt modelId="{5EACE21F-4401-4EE8-A5ED-15EE7E1BF0C5}" type="pres">
      <dgm:prSet presAssocID="{74E95D4C-0CFA-4C39-91F5-719F5912AE53}" presName="spacer" presStyleCnt="0"/>
      <dgm:spPr/>
    </dgm:pt>
    <dgm:pt modelId="{28040ECF-D675-4DD5-BDC8-29A773ACC481}" type="pres">
      <dgm:prSet presAssocID="{D761DCE4-B0D1-4AC7-89D8-C2577EA5CF6E}" presName="parentText" presStyleLbl="node1" presStyleIdx="3" presStyleCnt="5">
        <dgm:presLayoutVars>
          <dgm:chMax val="0"/>
          <dgm:bulletEnabled val="1"/>
        </dgm:presLayoutVars>
      </dgm:prSet>
      <dgm:spPr/>
    </dgm:pt>
    <dgm:pt modelId="{EA132522-C84B-408B-8D99-E3974AB2B36C}" type="pres">
      <dgm:prSet presAssocID="{82C9F718-7677-4FC3-81B8-CBC69FFEE3FD}" presName="spacer" presStyleCnt="0"/>
      <dgm:spPr/>
    </dgm:pt>
    <dgm:pt modelId="{7F76DBFC-DC12-4C91-8648-36849F96702A}" type="pres">
      <dgm:prSet presAssocID="{1F83557A-C455-42F8-B204-08EDCC4FAC09}" presName="parentText" presStyleLbl="node1" presStyleIdx="4" presStyleCnt="5" custLinFactY="-865" custLinFactNeighborX="-7956" custLinFactNeighborY="-100000">
        <dgm:presLayoutVars>
          <dgm:chMax val="0"/>
          <dgm:bulletEnabled val="1"/>
        </dgm:presLayoutVars>
      </dgm:prSet>
      <dgm:spPr/>
    </dgm:pt>
  </dgm:ptLst>
  <dgm:cxnLst>
    <dgm:cxn modelId="{324EDF07-AB04-42DA-80BF-7CC5D7F28756}" srcId="{F0F7AC09-D947-4F6F-B9D8-530D5179D2F8}" destId="{2F91C57D-D961-400E-87EC-2B46D7BB3C0D}" srcOrd="0" destOrd="0" parTransId="{B8E1444C-3799-4305-B00F-B318FC2B57D2}" sibTransId="{54BC919A-DC9B-4465-9FC1-BF10F4B2D4E2}"/>
    <dgm:cxn modelId="{0BC5482D-6FE6-42C4-92B1-A3C3D9FA9C23}" srcId="{F0F7AC09-D947-4F6F-B9D8-530D5179D2F8}" destId="{8F92F60E-385C-44A6-A861-8CFCFC3C5EE0}" srcOrd="2" destOrd="0" parTransId="{5B2CF773-DEEA-43F6-80BE-85D109A3FABB}" sibTransId="{74E95D4C-0CFA-4C39-91F5-719F5912AE53}"/>
    <dgm:cxn modelId="{C59C6A38-E1F9-4AE9-A35C-2518B13D5392}" type="presOf" srcId="{1F83557A-C455-42F8-B204-08EDCC4FAC09}" destId="{7F76DBFC-DC12-4C91-8648-36849F96702A}" srcOrd="0" destOrd="0" presId="urn:microsoft.com/office/officeart/2005/8/layout/vList2"/>
    <dgm:cxn modelId="{2C0F2039-A683-4183-B77B-1E7476D0BB14}" type="presOf" srcId="{2F91C57D-D961-400E-87EC-2B46D7BB3C0D}" destId="{2E9C994E-B575-48CA-8E39-38A1A4E67B63}" srcOrd="0" destOrd="0" presId="urn:microsoft.com/office/officeart/2005/8/layout/vList2"/>
    <dgm:cxn modelId="{F1A7383C-825E-4162-A1F2-713ADDD8B2F9}" type="presOf" srcId="{615627E3-89C7-4B40-B95C-AE47774DA5FA}" destId="{733F1E76-41BE-4608-894D-B4C6D43AABC7}" srcOrd="0" destOrd="0" presId="urn:microsoft.com/office/officeart/2005/8/layout/vList2"/>
    <dgm:cxn modelId="{C978C047-7DCD-4F97-A77F-828E9CA0D25C}" srcId="{F0F7AC09-D947-4F6F-B9D8-530D5179D2F8}" destId="{D761DCE4-B0D1-4AC7-89D8-C2577EA5CF6E}" srcOrd="3" destOrd="0" parTransId="{2B2C2F0C-034E-49D8-BD51-DC3D2F8975CC}" sibTransId="{82C9F718-7677-4FC3-81B8-CBC69FFEE3FD}"/>
    <dgm:cxn modelId="{E27AD883-D015-4D4F-979C-382C977A4C5F}" type="presOf" srcId="{8F92F60E-385C-44A6-A861-8CFCFC3C5EE0}" destId="{3CF5D117-BE46-4AE7-993C-033E9331BC34}" srcOrd="0" destOrd="0" presId="urn:microsoft.com/office/officeart/2005/8/layout/vList2"/>
    <dgm:cxn modelId="{2E5BDEB3-839D-4841-B3A5-467E8142DBC6}" type="presOf" srcId="{F0F7AC09-D947-4F6F-B9D8-530D5179D2F8}" destId="{9395E3BC-E0CB-4307-84C8-A50F8BFF9E88}" srcOrd="0" destOrd="0" presId="urn:microsoft.com/office/officeart/2005/8/layout/vList2"/>
    <dgm:cxn modelId="{C00E70BB-91A2-465C-B0CA-AD0A4BF12348}" srcId="{F0F7AC09-D947-4F6F-B9D8-530D5179D2F8}" destId="{615627E3-89C7-4B40-B95C-AE47774DA5FA}" srcOrd="1" destOrd="0" parTransId="{AF40725E-86D3-436D-BD16-5BA8AF2B5AA4}" sibTransId="{A355E2F2-EE4D-44EE-BDEA-4C424A5E42D3}"/>
    <dgm:cxn modelId="{FB63A5C5-1C33-43C0-97E7-603A6FFDA32F}" srcId="{F0F7AC09-D947-4F6F-B9D8-530D5179D2F8}" destId="{1F83557A-C455-42F8-B204-08EDCC4FAC09}" srcOrd="4" destOrd="0" parTransId="{2F809613-22C5-476C-AE34-FCCF38F9D6F3}" sibTransId="{B10707EF-A507-4731-8F47-94BA507F6D10}"/>
    <dgm:cxn modelId="{ED2787D7-CAD8-46EC-AEB7-140EEF05BCCA}" type="presOf" srcId="{D761DCE4-B0D1-4AC7-89D8-C2577EA5CF6E}" destId="{28040ECF-D675-4DD5-BDC8-29A773ACC481}" srcOrd="0" destOrd="0" presId="urn:microsoft.com/office/officeart/2005/8/layout/vList2"/>
    <dgm:cxn modelId="{27EB0EDC-11C7-479F-9005-F4C1A55E1A0C}" type="presParOf" srcId="{9395E3BC-E0CB-4307-84C8-A50F8BFF9E88}" destId="{2E9C994E-B575-48CA-8E39-38A1A4E67B63}" srcOrd="0" destOrd="0" presId="urn:microsoft.com/office/officeart/2005/8/layout/vList2"/>
    <dgm:cxn modelId="{BBCEEB3E-9577-47F8-99CA-7BE7B0F12939}" type="presParOf" srcId="{9395E3BC-E0CB-4307-84C8-A50F8BFF9E88}" destId="{D8DA1815-8C2E-4ADE-81F2-4460FB8D5A7D}" srcOrd="1" destOrd="0" presId="urn:microsoft.com/office/officeart/2005/8/layout/vList2"/>
    <dgm:cxn modelId="{32E544F1-9B5E-4862-893E-BA852043CDA2}" type="presParOf" srcId="{9395E3BC-E0CB-4307-84C8-A50F8BFF9E88}" destId="{733F1E76-41BE-4608-894D-B4C6D43AABC7}" srcOrd="2" destOrd="0" presId="urn:microsoft.com/office/officeart/2005/8/layout/vList2"/>
    <dgm:cxn modelId="{C264B230-D805-410B-B408-CDC45B3D7838}" type="presParOf" srcId="{9395E3BC-E0CB-4307-84C8-A50F8BFF9E88}" destId="{14DD53FC-E32D-4464-98A8-8EF1A6D5F401}" srcOrd="3" destOrd="0" presId="urn:microsoft.com/office/officeart/2005/8/layout/vList2"/>
    <dgm:cxn modelId="{01DF4480-16B7-4B10-BC8B-F8F79918DE66}" type="presParOf" srcId="{9395E3BC-E0CB-4307-84C8-A50F8BFF9E88}" destId="{3CF5D117-BE46-4AE7-993C-033E9331BC34}" srcOrd="4" destOrd="0" presId="urn:microsoft.com/office/officeart/2005/8/layout/vList2"/>
    <dgm:cxn modelId="{BE106237-FC46-4A1B-BC2E-590155502225}" type="presParOf" srcId="{9395E3BC-E0CB-4307-84C8-A50F8BFF9E88}" destId="{5EACE21F-4401-4EE8-A5ED-15EE7E1BF0C5}" srcOrd="5" destOrd="0" presId="urn:microsoft.com/office/officeart/2005/8/layout/vList2"/>
    <dgm:cxn modelId="{CE4B02A7-B5E2-4BBC-8ABE-378599A34895}" type="presParOf" srcId="{9395E3BC-E0CB-4307-84C8-A50F8BFF9E88}" destId="{28040ECF-D675-4DD5-BDC8-29A773ACC481}" srcOrd="6" destOrd="0" presId="urn:microsoft.com/office/officeart/2005/8/layout/vList2"/>
    <dgm:cxn modelId="{1E7DEEDB-B0AF-45DF-B0E1-9A85EA9AA6D2}" type="presParOf" srcId="{9395E3BC-E0CB-4307-84C8-A50F8BFF9E88}" destId="{EA132522-C84B-408B-8D99-E3974AB2B36C}" srcOrd="7" destOrd="0" presId="urn:microsoft.com/office/officeart/2005/8/layout/vList2"/>
    <dgm:cxn modelId="{09FC0CB0-E184-47E7-B1AA-E59E4E258475}" type="presParOf" srcId="{9395E3BC-E0CB-4307-84C8-A50F8BFF9E88}" destId="{7F76DBFC-DC12-4C91-8648-36849F9670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8AEF203-5616-4467-8A14-0D98B6C28D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16E2119-36A7-42D6-AD04-430CFB535BAC}">
      <dgm:prSet custT="1"/>
      <dgm:spPr/>
      <dgm:t>
        <a:bodyPr/>
        <a:lstStyle/>
        <a:p>
          <a:r>
            <a:rPr lang="it-IT" sz="1400" dirty="0"/>
            <a:t>Azioni e obiettivi comuni possono essere:</a:t>
          </a:r>
          <a:endParaRPr lang="en-US" sz="1400" dirty="0"/>
        </a:p>
      </dgm:t>
    </dgm:pt>
    <dgm:pt modelId="{2ADD47E5-88C5-4434-BFF7-A187C61EC9FC}" type="parTrans" cxnId="{3A72C96E-949F-4D75-BF80-EF9A6008DEBC}">
      <dgm:prSet/>
      <dgm:spPr/>
      <dgm:t>
        <a:bodyPr/>
        <a:lstStyle/>
        <a:p>
          <a:endParaRPr lang="en-US" sz="3600"/>
        </a:p>
      </dgm:t>
    </dgm:pt>
    <dgm:pt modelId="{DCAD3935-DCD0-451D-A852-E2B8B4BEF1D4}" type="sibTrans" cxnId="{3A72C96E-949F-4D75-BF80-EF9A6008DEBC}">
      <dgm:prSet/>
      <dgm:spPr/>
      <dgm:t>
        <a:bodyPr/>
        <a:lstStyle/>
        <a:p>
          <a:endParaRPr lang="en-US" sz="3600"/>
        </a:p>
      </dgm:t>
    </dgm:pt>
    <dgm:pt modelId="{B3C56C2E-DF2A-4FDE-81A2-17F00A5F48D7}">
      <dgm:prSet custT="1"/>
      <dgm:spPr/>
      <dgm:t>
        <a:bodyPr/>
        <a:lstStyle/>
        <a:p>
          <a:r>
            <a:rPr lang="it-IT" sz="1400" dirty="0"/>
            <a:t>1.</a:t>
          </a:r>
        </a:p>
        <a:p>
          <a:r>
            <a:rPr lang="it-IT" sz="1400" dirty="0"/>
            <a:t>sensibilizzazione sulla rilevanza del fenomeno bullismo</a:t>
          </a:r>
          <a:endParaRPr lang="en-US" sz="1400" dirty="0"/>
        </a:p>
      </dgm:t>
    </dgm:pt>
    <dgm:pt modelId="{EDC8EE42-F2C9-440C-90EB-CC404171E1B5}" type="parTrans" cxnId="{0E487639-3ED7-4B54-975A-E308FF1C67E8}">
      <dgm:prSet/>
      <dgm:spPr/>
      <dgm:t>
        <a:bodyPr/>
        <a:lstStyle/>
        <a:p>
          <a:endParaRPr lang="en-US" sz="3600"/>
        </a:p>
      </dgm:t>
    </dgm:pt>
    <dgm:pt modelId="{4B6285D1-EC45-4353-B4E6-21FE683A90D2}" type="sibTrans" cxnId="{0E487639-3ED7-4B54-975A-E308FF1C67E8}">
      <dgm:prSet/>
      <dgm:spPr/>
      <dgm:t>
        <a:bodyPr/>
        <a:lstStyle/>
        <a:p>
          <a:endParaRPr lang="en-US" sz="3600"/>
        </a:p>
      </dgm:t>
    </dgm:pt>
    <dgm:pt modelId="{CAEEFAE1-67C6-42E6-B9A4-ECE4CB9B5483}">
      <dgm:prSet custT="1"/>
      <dgm:spPr/>
      <dgm:t>
        <a:bodyPr/>
        <a:lstStyle/>
        <a:p>
          <a:r>
            <a:rPr lang="it-IT" sz="1400" dirty="0"/>
            <a:t>2.</a:t>
          </a:r>
        </a:p>
        <a:p>
          <a:r>
            <a:rPr lang="it-IT" sz="1400" dirty="0"/>
            <a:t>favorire e valorizzare gli atteggiamenti di convivenza civile </a:t>
          </a:r>
          <a:endParaRPr lang="en-US" sz="1400" dirty="0"/>
        </a:p>
      </dgm:t>
    </dgm:pt>
    <dgm:pt modelId="{4E2F2848-016F-49A0-A787-C5F45C42CC38}" type="parTrans" cxnId="{C802011B-F3EB-4E9C-8188-F538B7BB8DE4}">
      <dgm:prSet/>
      <dgm:spPr/>
      <dgm:t>
        <a:bodyPr/>
        <a:lstStyle/>
        <a:p>
          <a:endParaRPr lang="en-US" sz="3600"/>
        </a:p>
      </dgm:t>
    </dgm:pt>
    <dgm:pt modelId="{2AB3BEFE-305D-4E09-BEAE-07FB8BB1CB07}" type="sibTrans" cxnId="{C802011B-F3EB-4E9C-8188-F538B7BB8DE4}">
      <dgm:prSet/>
      <dgm:spPr/>
      <dgm:t>
        <a:bodyPr/>
        <a:lstStyle/>
        <a:p>
          <a:endParaRPr lang="en-US" sz="3600"/>
        </a:p>
      </dgm:t>
    </dgm:pt>
    <dgm:pt modelId="{12C39264-5AE3-45F6-BEC6-61D558C87685}">
      <dgm:prSet custT="1"/>
      <dgm:spPr/>
      <dgm:t>
        <a:bodyPr/>
        <a:lstStyle/>
        <a:p>
          <a:r>
            <a:rPr lang="it-IT" sz="1400" dirty="0"/>
            <a:t>3.</a:t>
          </a:r>
        </a:p>
        <a:p>
          <a:r>
            <a:rPr lang="it-IT" sz="1400" dirty="0"/>
            <a:t>sensibilizzare ai problemi e alle conseguenze della violenza fisica e morale sia gli autori del bullismo che le loro vittime</a:t>
          </a:r>
          <a:endParaRPr lang="en-US" sz="1400" dirty="0"/>
        </a:p>
      </dgm:t>
    </dgm:pt>
    <dgm:pt modelId="{E62EB48F-B552-45AD-9523-C23055984B93}" type="parTrans" cxnId="{13F335CC-2226-419A-B6E9-159B081F8B9F}">
      <dgm:prSet/>
      <dgm:spPr/>
      <dgm:t>
        <a:bodyPr/>
        <a:lstStyle/>
        <a:p>
          <a:endParaRPr lang="en-US" sz="3600"/>
        </a:p>
      </dgm:t>
    </dgm:pt>
    <dgm:pt modelId="{A1B5CBEF-AFDD-460D-84E2-A7EF90957E4E}" type="sibTrans" cxnId="{13F335CC-2226-419A-B6E9-159B081F8B9F}">
      <dgm:prSet/>
      <dgm:spPr/>
      <dgm:t>
        <a:bodyPr/>
        <a:lstStyle/>
        <a:p>
          <a:endParaRPr lang="en-US" sz="3600"/>
        </a:p>
      </dgm:t>
    </dgm:pt>
    <dgm:pt modelId="{EBFC24EC-6865-49F7-9D80-8FF373DF4D9F}">
      <dgm:prSet custT="1"/>
      <dgm:spPr/>
      <dgm:t>
        <a:bodyPr/>
        <a:lstStyle/>
        <a:p>
          <a:r>
            <a:rPr lang="it-IT" sz="1400" dirty="0"/>
            <a:t>4.</a:t>
          </a:r>
        </a:p>
        <a:p>
          <a:r>
            <a:rPr lang="it-IT" sz="1400" dirty="0"/>
            <a:t>operare affinché la comunicazione non nasconda la violenza ma non la esalti o promuova</a:t>
          </a:r>
          <a:endParaRPr lang="en-US" sz="1400" dirty="0"/>
        </a:p>
      </dgm:t>
    </dgm:pt>
    <dgm:pt modelId="{0E401312-D497-4F92-A69C-14DC7D7FB1F6}" type="parTrans" cxnId="{A7ECD07F-F9E5-4877-999F-D36B497C7C20}">
      <dgm:prSet/>
      <dgm:spPr/>
      <dgm:t>
        <a:bodyPr/>
        <a:lstStyle/>
        <a:p>
          <a:endParaRPr lang="en-US" sz="3600"/>
        </a:p>
      </dgm:t>
    </dgm:pt>
    <dgm:pt modelId="{0F2CD9B8-F8CC-4655-AC7F-02BABC561A13}" type="sibTrans" cxnId="{A7ECD07F-F9E5-4877-999F-D36B497C7C20}">
      <dgm:prSet/>
      <dgm:spPr/>
      <dgm:t>
        <a:bodyPr/>
        <a:lstStyle/>
        <a:p>
          <a:endParaRPr lang="en-US" sz="3600"/>
        </a:p>
      </dgm:t>
    </dgm:pt>
    <dgm:pt modelId="{4971FFE1-33AB-43EA-9D1E-3E85BFC3FC24}">
      <dgm:prSet custT="1"/>
      <dgm:spPr/>
      <dgm:t>
        <a:bodyPr/>
        <a:lstStyle/>
        <a:p>
          <a:r>
            <a:rPr lang="it-IT" sz="1400" dirty="0"/>
            <a:t>5.</a:t>
          </a:r>
        </a:p>
        <a:p>
          <a:r>
            <a:rPr lang="it-IT" sz="1400" dirty="0"/>
            <a:t>promuovere l’educazione alla legalità attraverso tutte le iniziative che promuovono l’avvicinamento del cittadino alle istituzioni per una concreta sicurezza sostenibile</a:t>
          </a:r>
          <a:endParaRPr lang="en-US" sz="1400" dirty="0"/>
        </a:p>
      </dgm:t>
    </dgm:pt>
    <dgm:pt modelId="{42ECA655-245E-4A0C-B0EB-88ADAC28CD68}" type="parTrans" cxnId="{8FFCAADA-837B-48BE-A8E8-41FF09C1092C}">
      <dgm:prSet/>
      <dgm:spPr/>
      <dgm:t>
        <a:bodyPr/>
        <a:lstStyle/>
        <a:p>
          <a:endParaRPr lang="en-US" sz="3600"/>
        </a:p>
      </dgm:t>
    </dgm:pt>
    <dgm:pt modelId="{DCD4AE22-B9D8-460D-BA8E-CB7246D1F7A6}" type="sibTrans" cxnId="{8FFCAADA-837B-48BE-A8E8-41FF09C1092C}">
      <dgm:prSet/>
      <dgm:spPr/>
      <dgm:t>
        <a:bodyPr/>
        <a:lstStyle/>
        <a:p>
          <a:endParaRPr lang="en-US" sz="3600"/>
        </a:p>
      </dgm:t>
    </dgm:pt>
    <dgm:pt modelId="{C13D3520-7C69-405C-B294-7B7144FC9EBE}">
      <dgm:prSet custT="1"/>
      <dgm:spPr/>
      <dgm:t>
        <a:bodyPr/>
        <a:lstStyle/>
        <a:p>
          <a:r>
            <a:rPr lang="it-IT" sz="1400" dirty="0"/>
            <a:t>6.</a:t>
          </a:r>
        </a:p>
        <a:p>
          <a:r>
            <a:rPr lang="it-IT" sz="1400" dirty="0"/>
            <a:t>agire affinché si accresca la consapevolezza che bullismo/cyberbullismo:</a:t>
          </a:r>
          <a:endParaRPr lang="en-US" sz="1400" dirty="0"/>
        </a:p>
      </dgm:t>
    </dgm:pt>
    <dgm:pt modelId="{B65A0E00-B881-4CFF-BDD1-6B29C407EA49}" type="parTrans" cxnId="{B9458ED3-0D0D-4009-99C1-DDA4682AEC29}">
      <dgm:prSet/>
      <dgm:spPr/>
      <dgm:t>
        <a:bodyPr/>
        <a:lstStyle/>
        <a:p>
          <a:endParaRPr lang="en-US" sz="3600"/>
        </a:p>
      </dgm:t>
    </dgm:pt>
    <dgm:pt modelId="{4D85D7BB-2FA0-4BEF-9BA6-11A7278FF30A}" type="sibTrans" cxnId="{B9458ED3-0D0D-4009-99C1-DDA4682AEC29}">
      <dgm:prSet/>
      <dgm:spPr/>
      <dgm:t>
        <a:bodyPr/>
        <a:lstStyle/>
        <a:p>
          <a:endParaRPr lang="en-US" sz="3600"/>
        </a:p>
      </dgm:t>
    </dgm:pt>
    <dgm:pt modelId="{32A80906-A200-474D-AF87-08F20E9F3466}">
      <dgm:prSet custT="1"/>
      <dgm:spPr/>
      <dgm:t>
        <a:bodyPr/>
        <a:lstStyle/>
        <a:p>
          <a:r>
            <a:rPr lang="it-IT" sz="1400" dirty="0"/>
            <a:t>a)</a:t>
          </a:r>
        </a:p>
        <a:p>
          <a:r>
            <a:rPr lang="it-IT" sz="1400" dirty="0"/>
            <a:t>danneggiano tutto l’ambiente sociale, impedendo lo svolgimento di una attività di sport e/o di studio serena</a:t>
          </a:r>
          <a:endParaRPr lang="en-US" sz="1400" dirty="0"/>
        </a:p>
      </dgm:t>
    </dgm:pt>
    <dgm:pt modelId="{E000D299-5813-45C4-AA14-C0936940A88B}" type="parTrans" cxnId="{E9F29328-B6D1-47A7-9B4A-9D8F24A98DFE}">
      <dgm:prSet/>
      <dgm:spPr/>
      <dgm:t>
        <a:bodyPr/>
        <a:lstStyle/>
        <a:p>
          <a:endParaRPr lang="en-US" sz="3600"/>
        </a:p>
      </dgm:t>
    </dgm:pt>
    <dgm:pt modelId="{F6E2B02A-65FB-4448-9EC7-077AF8397075}" type="sibTrans" cxnId="{E9F29328-B6D1-47A7-9B4A-9D8F24A98DFE}">
      <dgm:prSet/>
      <dgm:spPr/>
      <dgm:t>
        <a:bodyPr/>
        <a:lstStyle/>
        <a:p>
          <a:endParaRPr lang="en-US" sz="3600"/>
        </a:p>
      </dgm:t>
    </dgm:pt>
    <dgm:pt modelId="{64B1A95A-7D66-4871-BC26-9B8CD59B62D5}">
      <dgm:prSet custT="1"/>
      <dgm:spPr/>
      <dgm:t>
        <a:bodyPr/>
        <a:lstStyle/>
        <a:p>
          <a:r>
            <a:rPr lang="it-IT" sz="1400" dirty="0"/>
            <a:t>b)</a:t>
          </a:r>
        </a:p>
        <a:p>
          <a:r>
            <a:rPr lang="it-IT" sz="1400" dirty="0"/>
            <a:t>danneggiano tutti coloro che ne sono testimoni</a:t>
          </a:r>
          <a:endParaRPr lang="en-US" sz="1400" dirty="0"/>
        </a:p>
      </dgm:t>
    </dgm:pt>
    <dgm:pt modelId="{6A6A89EA-D31C-4FF7-813F-33184523935A}" type="parTrans" cxnId="{E09B3089-91D2-4AC0-A55F-7E125910A87D}">
      <dgm:prSet/>
      <dgm:spPr/>
      <dgm:t>
        <a:bodyPr/>
        <a:lstStyle/>
        <a:p>
          <a:endParaRPr lang="en-US" sz="3600"/>
        </a:p>
      </dgm:t>
    </dgm:pt>
    <dgm:pt modelId="{021CA2D3-711A-43CB-B8E8-D233E8342BF6}" type="sibTrans" cxnId="{E09B3089-91D2-4AC0-A55F-7E125910A87D}">
      <dgm:prSet/>
      <dgm:spPr/>
      <dgm:t>
        <a:bodyPr/>
        <a:lstStyle/>
        <a:p>
          <a:endParaRPr lang="en-US" sz="3600"/>
        </a:p>
      </dgm:t>
    </dgm:pt>
    <dgm:pt modelId="{5DEEF0EE-D7FD-48E9-AB32-23ED9A26A8AE}">
      <dgm:prSet custT="1"/>
      <dgm:spPr/>
      <dgm:t>
        <a:bodyPr/>
        <a:lstStyle/>
        <a:p>
          <a:r>
            <a:rPr lang="it-IT" sz="1400" dirty="0"/>
            <a:t>c)</a:t>
          </a:r>
        </a:p>
        <a:p>
          <a:r>
            <a:rPr lang="it-IT" sz="1400" dirty="0"/>
            <a:t>danneggiano le famiglie di tutti gli attori della vittima e del bullo</a:t>
          </a:r>
          <a:endParaRPr lang="en-US" sz="1400" dirty="0"/>
        </a:p>
      </dgm:t>
    </dgm:pt>
    <dgm:pt modelId="{63C52177-3A36-4A2E-8D1F-9844DB9CB084}" type="parTrans" cxnId="{5342FD1F-070E-4D9B-BDCE-08362911603F}">
      <dgm:prSet/>
      <dgm:spPr/>
      <dgm:t>
        <a:bodyPr/>
        <a:lstStyle/>
        <a:p>
          <a:endParaRPr lang="en-US" sz="3600"/>
        </a:p>
      </dgm:t>
    </dgm:pt>
    <dgm:pt modelId="{B4CDC4FD-FE33-4852-AA7D-9B4937F17C39}" type="sibTrans" cxnId="{5342FD1F-070E-4D9B-BDCE-08362911603F}">
      <dgm:prSet/>
      <dgm:spPr/>
      <dgm:t>
        <a:bodyPr/>
        <a:lstStyle/>
        <a:p>
          <a:endParaRPr lang="en-US" sz="3600"/>
        </a:p>
      </dgm:t>
    </dgm:pt>
    <dgm:pt modelId="{DF8DEE62-6F69-4B3B-9780-AECB9950B3F0}">
      <dgm:prSet custT="1"/>
      <dgm:spPr/>
      <dgm:t>
        <a:bodyPr/>
        <a:lstStyle/>
        <a:p>
          <a:r>
            <a:rPr lang="it-IT" sz="1400" dirty="0"/>
            <a:t>d)</a:t>
          </a:r>
        </a:p>
        <a:p>
          <a:r>
            <a:rPr lang="it-IT" sz="1400" dirty="0"/>
            <a:t>danneggiano le istituzioni al cui interno i fenomeni si verificano</a:t>
          </a:r>
          <a:endParaRPr lang="en-US" sz="1400" dirty="0"/>
        </a:p>
      </dgm:t>
    </dgm:pt>
    <dgm:pt modelId="{B379365C-0DB8-4492-BF43-981648234955}" type="parTrans" cxnId="{582461AD-9027-4E41-AD17-D9077D0762D6}">
      <dgm:prSet/>
      <dgm:spPr/>
      <dgm:t>
        <a:bodyPr/>
        <a:lstStyle/>
        <a:p>
          <a:endParaRPr lang="en-US" sz="3600"/>
        </a:p>
      </dgm:t>
    </dgm:pt>
    <dgm:pt modelId="{03101CDB-CD56-491E-979D-EDD66B5E624E}" type="sibTrans" cxnId="{582461AD-9027-4E41-AD17-D9077D0762D6}">
      <dgm:prSet/>
      <dgm:spPr/>
      <dgm:t>
        <a:bodyPr/>
        <a:lstStyle/>
        <a:p>
          <a:endParaRPr lang="en-US" sz="3600"/>
        </a:p>
      </dgm:t>
    </dgm:pt>
    <dgm:pt modelId="{A53ECA07-D37F-4FB3-B3B0-86EA28A7F42E}">
      <dgm:prSet custT="1"/>
      <dgm:spPr/>
      <dgm:t>
        <a:bodyPr/>
        <a:lstStyle/>
        <a:p>
          <a:r>
            <a:rPr lang="it-IT" sz="1400" dirty="0"/>
            <a:t>e)</a:t>
          </a:r>
        </a:p>
        <a:p>
          <a:r>
            <a:rPr lang="it-IT" sz="1400" dirty="0"/>
            <a:t>danneggiano la collettività diffondendo la cultura dell’abuso e dell’inciviltà</a:t>
          </a:r>
          <a:endParaRPr lang="en-US" sz="1400" dirty="0"/>
        </a:p>
      </dgm:t>
    </dgm:pt>
    <dgm:pt modelId="{BF227DD1-48D1-414F-9ABF-392922E022A4}" type="parTrans" cxnId="{13F39829-05A9-4596-95FB-472DF6AEE583}">
      <dgm:prSet/>
      <dgm:spPr/>
      <dgm:t>
        <a:bodyPr/>
        <a:lstStyle/>
        <a:p>
          <a:endParaRPr lang="en-US" sz="3600"/>
        </a:p>
      </dgm:t>
    </dgm:pt>
    <dgm:pt modelId="{FD5E8F52-424F-4CF6-900E-759A630B7846}" type="sibTrans" cxnId="{13F39829-05A9-4596-95FB-472DF6AEE583}">
      <dgm:prSet/>
      <dgm:spPr/>
      <dgm:t>
        <a:bodyPr/>
        <a:lstStyle/>
        <a:p>
          <a:endParaRPr lang="en-US" sz="3600"/>
        </a:p>
      </dgm:t>
    </dgm:pt>
    <dgm:pt modelId="{692C0C73-E9F6-4FD8-A956-459CE5C027E9}" type="pres">
      <dgm:prSet presAssocID="{B8AEF203-5616-4467-8A14-0D98B6C28DD0}" presName="diagram" presStyleCnt="0">
        <dgm:presLayoutVars>
          <dgm:dir/>
          <dgm:resizeHandles val="exact"/>
        </dgm:presLayoutVars>
      </dgm:prSet>
      <dgm:spPr/>
    </dgm:pt>
    <dgm:pt modelId="{AB7C4CE0-E299-423E-A585-67BE82CBB825}" type="pres">
      <dgm:prSet presAssocID="{516E2119-36A7-42D6-AD04-430CFB535BAC}" presName="node" presStyleLbl="node1" presStyleIdx="0" presStyleCnt="12">
        <dgm:presLayoutVars>
          <dgm:bulletEnabled val="1"/>
        </dgm:presLayoutVars>
      </dgm:prSet>
      <dgm:spPr/>
    </dgm:pt>
    <dgm:pt modelId="{AEA4E8BD-833F-4739-9DE3-9E97B961BCF1}" type="pres">
      <dgm:prSet presAssocID="{DCAD3935-DCD0-451D-A852-E2B8B4BEF1D4}" presName="sibTrans" presStyleCnt="0"/>
      <dgm:spPr/>
    </dgm:pt>
    <dgm:pt modelId="{A6BF03B8-DE0F-4F13-BDAE-CCEC7D3E8665}" type="pres">
      <dgm:prSet presAssocID="{B3C56C2E-DF2A-4FDE-81A2-17F00A5F48D7}" presName="node" presStyleLbl="node1" presStyleIdx="1" presStyleCnt="12">
        <dgm:presLayoutVars>
          <dgm:bulletEnabled val="1"/>
        </dgm:presLayoutVars>
      </dgm:prSet>
      <dgm:spPr/>
    </dgm:pt>
    <dgm:pt modelId="{4DA6885D-5876-4D84-B3AF-2CB0783DC278}" type="pres">
      <dgm:prSet presAssocID="{4B6285D1-EC45-4353-B4E6-21FE683A90D2}" presName="sibTrans" presStyleCnt="0"/>
      <dgm:spPr/>
    </dgm:pt>
    <dgm:pt modelId="{E9066883-604F-4D43-B989-80BA73A779F7}" type="pres">
      <dgm:prSet presAssocID="{CAEEFAE1-67C6-42E6-B9A4-ECE4CB9B5483}" presName="node" presStyleLbl="node1" presStyleIdx="2" presStyleCnt="12">
        <dgm:presLayoutVars>
          <dgm:bulletEnabled val="1"/>
        </dgm:presLayoutVars>
      </dgm:prSet>
      <dgm:spPr/>
    </dgm:pt>
    <dgm:pt modelId="{5A12F437-2F79-4369-ABE1-6159A39D4096}" type="pres">
      <dgm:prSet presAssocID="{2AB3BEFE-305D-4E09-BEAE-07FB8BB1CB07}" presName="sibTrans" presStyleCnt="0"/>
      <dgm:spPr/>
    </dgm:pt>
    <dgm:pt modelId="{E6B30C71-7154-4359-ADD1-E3B1C43F6FE7}" type="pres">
      <dgm:prSet presAssocID="{12C39264-5AE3-45F6-BEC6-61D558C87685}" presName="node" presStyleLbl="node1" presStyleIdx="3" presStyleCnt="12">
        <dgm:presLayoutVars>
          <dgm:bulletEnabled val="1"/>
        </dgm:presLayoutVars>
      </dgm:prSet>
      <dgm:spPr/>
    </dgm:pt>
    <dgm:pt modelId="{95784443-F315-431E-AB9A-5C517A39C6E6}" type="pres">
      <dgm:prSet presAssocID="{A1B5CBEF-AFDD-460D-84E2-A7EF90957E4E}" presName="sibTrans" presStyleCnt="0"/>
      <dgm:spPr/>
    </dgm:pt>
    <dgm:pt modelId="{984676B2-1E1E-4996-993A-981EA66393AD}" type="pres">
      <dgm:prSet presAssocID="{EBFC24EC-6865-49F7-9D80-8FF373DF4D9F}" presName="node" presStyleLbl="node1" presStyleIdx="4" presStyleCnt="12">
        <dgm:presLayoutVars>
          <dgm:bulletEnabled val="1"/>
        </dgm:presLayoutVars>
      </dgm:prSet>
      <dgm:spPr/>
    </dgm:pt>
    <dgm:pt modelId="{63FED390-6738-41F1-9B21-862C0C306ADA}" type="pres">
      <dgm:prSet presAssocID="{0F2CD9B8-F8CC-4655-AC7F-02BABC561A13}" presName="sibTrans" presStyleCnt="0"/>
      <dgm:spPr/>
    </dgm:pt>
    <dgm:pt modelId="{D830C063-5494-49C4-89B7-E2EFEAA7C68C}" type="pres">
      <dgm:prSet presAssocID="{4971FFE1-33AB-43EA-9D1E-3E85BFC3FC24}" presName="node" presStyleLbl="node1" presStyleIdx="5" presStyleCnt="12">
        <dgm:presLayoutVars>
          <dgm:bulletEnabled val="1"/>
        </dgm:presLayoutVars>
      </dgm:prSet>
      <dgm:spPr/>
    </dgm:pt>
    <dgm:pt modelId="{1886AD39-898D-4DF0-8EE0-8A7FBD87430C}" type="pres">
      <dgm:prSet presAssocID="{DCD4AE22-B9D8-460D-BA8E-CB7246D1F7A6}" presName="sibTrans" presStyleCnt="0"/>
      <dgm:spPr/>
    </dgm:pt>
    <dgm:pt modelId="{0E0F8B1E-7519-4AFC-9546-F86DA78D4431}" type="pres">
      <dgm:prSet presAssocID="{C13D3520-7C69-405C-B294-7B7144FC9EBE}" presName="node" presStyleLbl="node1" presStyleIdx="6" presStyleCnt="12">
        <dgm:presLayoutVars>
          <dgm:bulletEnabled val="1"/>
        </dgm:presLayoutVars>
      </dgm:prSet>
      <dgm:spPr/>
    </dgm:pt>
    <dgm:pt modelId="{9F8B8F81-F19F-4FE9-9033-1384E8390163}" type="pres">
      <dgm:prSet presAssocID="{4D85D7BB-2FA0-4BEF-9BA6-11A7278FF30A}" presName="sibTrans" presStyleCnt="0"/>
      <dgm:spPr/>
    </dgm:pt>
    <dgm:pt modelId="{7C391242-F2FF-47D0-AA6D-41FE41D47EF2}" type="pres">
      <dgm:prSet presAssocID="{32A80906-A200-474D-AF87-08F20E9F3466}" presName="node" presStyleLbl="node1" presStyleIdx="7" presStyleCnt="12">
        <dgm:presLayoutVars>
          <dgm:bulletEnabled val="1"/>
        </dgm:presLayoutVars>
      </dgm:prSet>
      <dgm:spPr/>
    </dgm:pt>
    <dgm:pt modelId="{26D98BCA-42A7-4F99-ACEF-BBF1EB015660}" type="pres">
      <dgm:prSet presAssocID="{F6E2B02A-65FB-4448-9EC7-077AF8397075}" presName="sibTrans" presStyleCnt="0"/>
      <dgm:spPr/>
    </dgm:pt>
    <dgm:pt modelId="{BF327BDD-D6FA-4029-8E28-E62F55DA391C}" type="pres">
      <dgm:prSet presAssocID="{64B1A95A-7D66-4871-BC26-9B8CD59B62D5}" presName="node" presStyleLbl="node1" presStyleIdx="8" presStyleCnt="12">
        <dgm:presLayoutVars>
          <dgm:bulletEnabled val="1"/>
        </dgm:presLayoutVars>
      </dgm:prSet>
      <dgm:spPr/>
    </dgm:pt>
    <dgm:pt modelId="{EBCCEB58-AA0F-45F0-9B9E-A975E2B5B0A2}" type="pres">
      <dgm:prSet presAssocID="{021CA2D3-711A-43CB-B8E8-D233E8342BF6}" presName="sibTrans" presStyleCnt="0"/>
      <dgm:spPr/>
    </dgm:pt>
    <dgm:pt modelId="{CAD13FDB-1F5C-417B-9D48-E96A7AA1F221}" type="pres">
      <dgm:prSet presAssocID="{5DEEF0EE-D7FD-48E9-AB32-23ED9A26A8AE}" presName="node" presStyleLbl="node1" presStyleIdx="9" presStyleCnt="12">
        <dgm:presLayoutVars>
          <dgm:bulletEnabled val="1"/>
        </dgm:presLayoutVars>
      </dgm:prSet>
      <dgm:spPr/>
    </dgm:pt>
    <dgm:pt modelId="{10908287-A4EC-4F1A-8863-4F95166E29E0}" type="pres">
      <dgm:prSet presAssocID="{B4CDC4FD-FE33-4852-AA7D-9B4937F17C39}" presName="sibTrans" presStyleCnt="0"/>
      <dgm:spPr/>
    </dgm:pt>
    <dgm:pt modelId="{B1262F3A-1066-4291-8C6B-860AAACFDBF1}" type="pres">
      <dgm:prSet presAssocID="{DF8DEE62-6F69-4B3B-9780-AECB9950B3F0}" presName="node" presStyleLbl="node1" presStyleIdx="10" presStyleCnt="12">
        <dgm:presLayoutVars>
          <dgm:bulletEnabled val="1"/>
        </dgm:presLayoutVars>
      </dgm:prSet>
      <dgm:spPr/>
    </dgm:pt>
    <dgm:pt modelId="{E1CC148A-44D1-4E09-AF1C-A1DDCD5A4264}" type="pres">
      <dgm:prSet presAssocID="{03101CDB-CD56-491E-979D-EDD66B5E624E}" presName="sibTrans" presStyleCnt="0"/>
      <dgm:spPr/>
    </dgm:pt>
    <dgm:pt modelId="{DA39ED05-3CAC-4EA3-9429-AFFB842D3D55}" type="pres">
      <dgm:prSet presAssocID="{A53ECA07-D37F-4FB3-B3B0-86EA28A7F42E}" presName="node" presStyleLbl="node1" presStyleIdx="11" presStyleCnt="12">
        <dgm:presLayoutVars>
          <dgm:bulletEnabled val="1"/>
        </dgm:presLayoutVars>
      </dgm:prSet>
      <dgm:spPr/>
    </dgm:pt>
  </dgm:ptLst>
  <dgm:cxnLst>
    <dgm:cxn modelId="{FD0DF205-26BE-41AC-852D-DAB5EEE87AF0}" type="presOf" srcId="{12C39264-5AE3-45F6-BEC6-61D558C87685}" destId="{E6B30C71-7154-4359-ADD1-E3B1C43F6FE7}" srcOrd="0" destOrd="0" presId="urn:microsoft.com/office/officeart/2005/8/layout/default"/>
    <dgm:cxn modelId="{86D61F0F-16CB-40BB-9DAA-AD115A465C59}" type="presOf" srcId="{B3C56C2E-DF2A-4FDE-81A2-17F00A5F48D7}" destId="{A6BF03B8-DE0F-4F13-BDAE-CCEC7D3E8665}" srcOrd="0" destOrd="0" presId="urn:microsoft.com/office/officeart/2005/8/layout/default"/>
    <dgm:cxn modelId="{C802011B-F3EB-4E9C-8188-F538B7BB8DE4}" srcId="{B8AEF203-5616-4467-8A14-0D98B6C28DD0}" destId="{CAEEFAE1-67C6-42E6-B9A4-ECE4CB9B5483}" srcOrd="2" destOrd="0" parTransId="{4E2F2848-016F-49A0-A787-C5F45C42CC38}" sibTransId="{2AB3BEFE-305D-4E09-BEAE-07FB8BB1CB07}"/>
    <dgm:cxn modelId="{5342FD1F-070E-4D9B-BDCE-08362911603F}" srcId="{B8AEF203-5616-4467-8A14-0D98B6C28DD0}" destId="{5DEEF0EE-D7FD-48E9-AB32-23ED9A26A8AE}" srcOrd="9" destOrd="0" parTransId="{63C52177-3A36-4A2E-8D1F-9844DB9CB084}" sibTransId="{B4CDC4FD-FE33-4852-AA7D-9B4937F17C39}"/>
    <dgm:cxn modelId="{E9F29328-B6D1-47A7-9B4A-9D8F24A98DFE}" srcId="{B8AEF203-5616-4467-8A14-0D98B6C28DD0}" destId="{32A80906-A200-474D-AF87-08F20E9F3466}" srcOrd="7" destOrd="0" parTransId="{E000D299-5813-45C4-AA14-C0936940A88B}" sibTransId="{F6E2B02A-65FB-4448-9EC7-077AF8397075}"/>
    <dgm:cxn modelId="{13F39829-05A9-4596-95FB-472DF6AEE583}" srcId="{B8AEF203-5616-4467-8A14-0D98B6C28DD0}" destId="{A53ECA07-D37F-4FB3-B3B0-86EA28A7F42E}" srcOrd="11" destOrd="0" parTransId="{BF227DD1-48D1-414F-9ABF-392922E022A4}" sibTransId="{FD5E8F52-424F-4CF6-900E-759A630B7846}"/>
    <dgm:cxn modelId="{E7A2572A-A0FE-42C6-BE60-1DC444404BE8}" type="presOf" srcId="{516E2119-36A7-42D6-AD04-430CFB535BAC}" destId="{AB7C4CE0-E299-423E-A585-67BE82CBB825}" srcOrd="0" destOrd="0" presId="urn:microsoft.com/office/officeart/2005/8/layout/default"/>
    <dgm:cxn modelId="{64958336-742C-4B18-AE57-0AD86C5C1432}" type="presOf" srcId="{A53ECA07-D37F-4FB3-B3B0-86EA28A7F42E}" destId="{DA39ED05-3CAC-4EA3-9429-AFFB842D3D55}" srcOrd="0" destOrd="0" presId="urn:microsoft.com/office/officeart/2005/8/layout/default"/>
    <dgm:cxn modelId="{0E487639-3ED7-4B54-975A-E308FF1C67E8}" srcId="{B8AEF203-5616-4467-8A14-0D98B6C28DD0}" destId="{B3C56C2E-DF2A-4FDE-81A2-17F00A5F48D7}" srcOrd="1" destOrd="0" parTransId="{EDC8EE42-F2C9-440C-90EB-CC404171E1B5}" sibTransId="{4B6285D1-EC45-4353-B4E6-21FE683A90D2}"/>
    <dgm:cxn modelId="{D959605C-8966-46A1-B3FA-B67DEF971773}" type="presOf" srcId="{CAEEFAE1-67C6-42E6-B9A4-ECE4CB9B5483}" destId="{E9066883-604F-4D43-B989-80BA73A779F7}" srcOrd="0" destOrd="0" presId="urn:microsoft.com/office/officeart/2005/8/layout/default"/>
    <dgm:cxn modelId="{21C37848-C61D-43F0-AFBD-526231F2D67D}" type="presOf" srcId="{4971FFE1-33AB-43EA-9D1E-3E85BFC3FC24}" destId="{D830C063-5494-49C4-89B7-E2EFEAA7C68C}" srcOrd="0" destOrd="0" presId="urn:microsoft.com/office/officeart/2005/8/layout/default"/>
    <dgm:cxn modelId="{6E9C2D49-A222-41B6-9420-905291EF3EDA}" type="presOf" srcId="{B8AEF203-5616-4467-8A14-0D98B6C28DD0}" destId="{692C0C73-E9F6-4FD8-A956-459CE5C027E9}" srcOrd="0" destOrd="0" presId="urn:microsoft.com/office/officeart/2005/8/layout/default"/>
    <dgm:cxn modelId="{3A72C96E-949F-4D75-BF80-EF9A6008DEBC}" srcId="{B8AEF203-5616-4467-8A14-0D98B6C28DD0}" destId="{516E2119-36A7-42D6-AD04-430CFB535BAC}" srcOrd="0" destOrd="0" parTransId="{2ADD47E5-88C5-4434-BFF7-A187C61EC9FC}" sibTransId="{DCAD3935-DCD0-451D-A852-E2B8B4BEF1D4}"/>
    <dgm:cxn modelId="{A7ECD07F-F9E5-4877-999F-D36B497C7C20}" srcId="{B8AEF203-5616-4467-8A14-0D98B6C28DD0}" destId="{EBFC24EC-6865-49F7-9D80-8FF373DF4D9F}" srcOrd="4" destOrd="0" parTransId="{0E401312-D497-4F92-A69C-14DC7D7FB1F6}" sibTransId="{0F2CD9B8-F8CC-4655-AC7F-02BABC561A13}"/>
    <dgm:cxn modelId="{E09B3089-91D2-4AC0-A55F-7E125910A87D}" srcId="{B8AEF203-5616-4467-8A14-0D98B6C28DD0}" destId="{64B1A95A-7D66-4871-BC26-9B8CD59B62D5}" srcOrd="8" destOrd="0" parTransId="{6A6A89EA-D31C-4FF7-813F-33184523935A}" sibTransId="{021CA2D3-711A-43CB-B8E8-D233E8342BF6}"/>
    <dgm:cxn modelId="{F88B8B8E-BF35-438C-8FF5-A4443E2505DC}" type="presOf" srcId="{32A80906-A200-474D-AF87-08F20E9F3466}" destId="{7C391242-F2FF-47D0-AA6D-41FE41D47EF2}" srcOrd="0" destOrd="0" presId="urn:microsoft.com/office/officeart/2005/8/layout/default"/>
    <dgm:cxn modelId="{3451D4A0-25A0-44B3-9B17-E7FBD9BB4918}" type="presOf" srcId="{C13D3520-7C69-405C-B294-7B7144FC9EBE}" destId="{0E0F8B1E-7519-4AFC-9546-F86DA78D4431}" srcOrd="0" destOrd="0" presId="urn:microsoft.com/office/officeart/2005/8/layout/default"/>
    <dgm:cxn modelId="{582461AD-9027-4E41-AD17-D9077D0762D6}" srcId="{B8AEF203-5616-4467-8A14-0D98B6C28DD0}" destId="{DF8DEE62-6F69-4B3B-9780-AECB9950B3F0}" srcOrd="10" destOrd="0" parTransId="{B379365C-0DB8-4492-BF43-981648234955}" sibTransId="{03101CDB-CD56-491E-979D-EDD66B5E624E}"/>
    <dgm:cxn modelId="{6E5183B1-A4FA-4C24-A6C2-F7B0E86AAA06}" type="presOf" srcId="{DF8DEE62-6F69-4B3B-9780-AECB9950B3F0}" destId="{B1262F3A-1066-4291-8C6B-860AAACFDBF1}" srcOrd="0" destOrd="0" presId="urn:microsoft.com/office/officeart/2005/8/layout/default"/>
    <dgm:cxn modelId="{D2796EBE-68DE-4322-ABDF-0AFBA7E2AA08}" type="presOf" srcId="{64B1A95A-7D66-4871-BC26-9B8CD59B62D5}" destId="{BF327BDD-D6FA-4029-8E28-E62F55DA391C}" srcOrd="0" destOrd="0" presId="urn:microsoft.com/office/officeart/2005/8/layout/default"/>
    <dgm:cxn modelId="{13F335CC-2226-419A-B6E9-159B081F8B9F}" srcId="{B8AEF203-5616-4467-8A14-0D98B6C28DD0}" destId="{12C39264-5AE3-45F6-BEC6-61D558C87685}" srcOrd="3" destOrd="0" parTransId="{E62EB48F-B552-45AD-9523-C23055984B93}" sibTransId="{A1B5CBEF-AFDD-460D-84E2-A7EF90957E4E}"/>
    <dgm:cxn modelId="{FCEAD2CF-98D7-47B6-82B7-25F3DD3F7070}" type="presOf" srcId="{EBFC24EC-6865-49F7-9D80-8FF373DF4D9F}" destId="{984676B2-1E1E-4996-993A-981EA66393AD}" srcOrd="0" destOrd="0" presId="urn:microsoft.com/office/officeart/2005/8/layout/default"/>
    <dgm:cxn modelId="{B9458ED3-0D0D-4009-99C1-DDA4682AEC29}" srcId="{B8AEF203-5616-4467-8A14-0D98B6C28DD0}" destId="{C13D3520-7C69-405C-B294-7B7144FC9EBE}" srcOrd="6" destOrd="0" parTransId="{B65A0E00-B881-4CFF-BDD1-6B29C407EA49}" sibTransId="{4D85D7BB-2FA0-4BEF-9BA6-11A7278FF30A}"/>
    <dgm:cxn modelId="{5BD603D4-5714-4354-8F60-35683DF227A2}" type="presOf" srcId="{5DEEF0EE-D7FD-48E9-AB32-23ED9A26A8AE}" destId="{CAD13FDB-1F5C-417B-9D48-E96A7AA1F221}" srcOrd="0" destOrd="0" presId="urn:microsoft.com/office/officeart/2005/8/layout/default"/>
    <dgm:cxn modelId="{8FFCAADA-837B-48BE-A8E8-41FF09C1092C}" srcId="{B8AEF203-5616-4467-8A14-0D98B6C28DD0}" destId="{4971FFE1-33AB-43EA-9D1E-3E85BFC3FC24}" srcOrd="5" destOrd="0" parTransId="{42ECA655-245E-4A0C-B0EB-88ADAC28CD68}" sibTransId="{DCD4AE22-B9D8-460D-BA8E-CB7246D1F7A6}"/>
    <dgm:cxn modelId="{B3238174-F7F5-44D7-97D2-450329C2971B}" type="presParOf" srcId="{692C0C73-E9F6-4FD8-A956-459CE5C027E9}" destId="{AB7C4CE0-E299-423E-A585-67BE82CBB825}" srcOrd="0" destOrd="0" presId="urn:microsoft.com/office/officeart/2005/8/layout/default"/>
    <dgm:cxn modelId="{F07364ED-D539-470B-9703-07B8C693FF53}" type="presParOf" srcId="{692C0C73-E9F6-4FD8-A956-459CE5C027E9}" destId="{AEA4E8BD-833F-4739-9DE3-9E97B961BCF1}" srcOrd="1" destOrd="0" presId="urn:microsoft.com/office/officeart/2005/8/layout/default"/>
    <dgm:cxn modelId="{837A7F75-9E7E-4D89-AA85-3C60397367F2}" type="presParOf" srcId="{692C0C73-E9F6-4FD8-A956-459CE5C027E9}" destId="{A6BF03B8-DE0F-4F13-BDAE-CCEC7D3E8665}" srcOrd="2" destOrd="0" presId="urn:microsoft.com/office/officeart/2005/8/layout/default"/>
    <dgm:cxn modelId="{512DE758-84C9-451A-9DF0-A85D9DA40A50}" type="presParOf" srcId="{692C0C73-E9F6-4FD8-A956-459CE5C027E9}" destId="{4DA6885D-5876-4D84-B3AF-2CB0783DC278}" srcOrd="3" destOrd="0" presId="urn:microsoft.com/office/officeart/2005/8/layout/default"/>
    <dgm:cxn modelId="{16ED2ED4-C9DD-4B19-9F7B-ECAB3FAA0DBA}" type="presParOf" srcId="{692C0C73-E9F6-4FD8-A956-459CE5C027E9}" destId="{E9066883-604F-4D43-B989-80BA73A779F7}" srcOrd="4" destOrd="0" presId="urn:microsoft.com/office/officeart/2005/8/layout/default"/>
    <dgm:cxn modelId="{EE216EB2-D38B-443D-B30B-A01CED684719}" type="presParOf" srcId="{692C0C73-E9F6-4FD8-A956-459CE5C027E9}" destId="{5A12F437-2F79-4369-ABE1-6159A39D4096}" srcOrd="5" destOrd="0" presId="urn:microsoft.com/office/officeart/2005/8/layout/default"/>
    <dgm:cxn modelId="{41D9F84D-CD08-4E3E-87F7-112BD76E1143}" type="presParOf" srcId="{692C0C73-E9F6-4FD8-A956-459CE5C027E9}" destId="{E6B30C71-7154-4359-ADD1-E3B1C43F6FE7}" srcOrd="6" destOrd="0" presId="urn:microsoft.com/office/officeart/2005/8/layout/default"/>
    <dgm:cxn modelId="{0368A628-BC1C-4489-ADF6-ABAAD56C89D1}" type="presParOf" srcId="{692C0C73-E9F6-4FD8-A956-459CE5C027E9}" destId="{95784443-F315-431E-AB9A-5C517A39C6E6}" srcOrd="7" destOrd="0" presId="urn:microsoft.com/office/officeart/2005/8/layout/default"/>
    <dgm:cxn modelId="{4BC4CD07-7E42-4F8A-BAB5-33DABFAF56E4}" type="presParOf" srcId="{692C0C73-E9F6-4FD8-A956-459CE5C027E9}" destId="{984676B2-1E1E-4996-993A-981EA66393AD}" srcOrd="8" destOrd="0" presId="urn:microsoft.com/office/officeart/2005/8/layout/default"/>
    <dgm:cxn modelId="{10E7C269-242D-4D4F-BC08-FE672DAC721A}" type="presParOf" srcId="{692C0C73-E9F6-4FD8-A956-459CE5C027E9}" destId="{63FED390-6738-41F1-9B21-862C0C306ADA}" srcOrd="9" destOrd="0" presId="urn:microsoft.com/office/officeart/2005/8/layout/default"/>
    <dgm:cxn modelId="{61B7B5E6-0165-4191-BBA1-C7457FEC084B}" type="presParOf" srcId="{692C0C73-E9F6-4FD8-A956-459CE5C027E9}" destId="{D830C063-5494-49C4-89B7-E2EFEAA7C68C}" srcOrd="10" destOrd="0" presId="urn:microsoft.com/office/officeart/2005/8/layout/default"/>
    <dgm:cxn modelId="{D9D97859-7BA1-475C-BBEE-8B68BFEC5E7A}" type="presParOf" srcId="{692C0C73-E9F6-4FD8-A956-459CE5C027E9}" destId="{1886AD39-898D-4DF0-8EE0-8A7FBD87430C}" srcOrd="11" destOrd="0" presId="urn:microsoft.com/office/officeart/2005/8/layout/default"/>
    <dgm:cxn modelId="{A46B8F07-7F9A-4788-9D45-D41E6F23BCC7}" type="presParOf" srcId="{692C0C73-E9F6-4FD8-A956-459CE5C027E9}" destId="{0E0F8B1E-7519-4AFC-9546-F86DA78D4431}" srcOrd="12" destOrd="0" presId="urn:microsoft.com/office/officeart/2005/8/layout/default"/>
    <dgm:cxn modelId="{59239246-5A97-46DB-8235-A1C270B59506}" type="presParOf" srcId="{692C0C73-E9F6-4FD8-A956-459CE5C027E9}" destId="{9F8B8F81-F19F-4FE9-9033-1384E8390163}" srcOrd="13" destOrd="0" presId="urn:microsoft.com/office/officeart/2005/8/layout/default"/>
    <dgm:cxn modelId="{65E1AED8-846D-472E-ACB8-5E7BB11B10DC}" type="presParOf" srcId="{692C0C73-E9F6-4FD8-A956-459CE5C027E9}" destId="{7C391242-F2FF-47D0-AA6D-41FE41D47EF2}" srcOrd="14" destOrd="0" presId="urn:microsoft.com/office/officeart/2005/8/layout/default"/>
    <dgm:cxn modelId="{48EF8E04-7945-469D-B394-A0A7124C4970}" type="presParOf" srcId="{692C0C73-E9F6-4FD8-A956-459CE5C027E9}" destId="{26D98BCA-42A7-4F99-ACEF-BBF1EB015660}" srcOrd="15" destOrd="0" presId="urn:microsoft.com/office/officeart/2005/8/layout/default"/>
    <dgm:cxn modelId="{5BF5A19E-F8FD-4B49-AE19-46F56E193733}" type="presParOf" srcId="{692C0C73-E9F6-4FD8-A956-459CE5C027E9}" destId="{BF327BDD-D6FA-4029-8E28-E62F55DA391C}" srcOrd="16" destOrd="0" presId="urn:microsoft.com/office/officeart/2005/8/layout/default"/>
    <dgm:cxn modelId="{97938A8E-3FEB-4008-8677-9C4ADEEC9447}" type="presParOf" srcId="{692C0C73-E9F6-4FD8-A956-459CE5C027E9}" destId="{EBCCEB58-AA0F-45F0-9B9E-A975E2B5B0A2}" srcOrd="17" destOrd="0" presId="urn:microsoft.com/office/officeart/2005/8/layout/default"/>
    <dgm:cxn modelId="{7D16276F-50D1-485C-B6ED-51D9897CB1F8}" type="presParOf" srcId="{692C0C73-E9F6-4FD8-A956-459CE5C027E9}" destId="{CAD13FDB-1F5C-417B-9D48-E96A7AA1F221}" srcOrd="18" destOrd="0" presId="urn:microsoft.com/office/officeart/2005/8/layout/default"/>
    <dgm:cxn modelId="{3B45D60F-1EAD-4318-9782-DC7F1C4274BD}" type="presParOf" srcId="{692C0C73-E9F6-4FD8-A956-459CE5C027E9}" destId="{10908287-A4EC-4F1A-8863-4F95166E29E0}" srcOrd="19" destOrd="0" presId="urn:microsoft.com/office/officeart/2005/8/layout/default"/>
    <dgm:cxn modelId="{87F93679-4499-4507-A4D0-5DC4CB11B65D}" type="presParOf" srcId="{692C0C73-E9F6-4FD8-A956-459CE5C027E9}" destId="{B1262F3A-1066-4291-8C6B-860AAACFDBF1}" srcOrd="20" destOrd="0" presId="urn:microsoft.com/office/officeart/2005/8/layout/default"/>
    <dgm:cxn modelId="{B2B66AA1-8A35-46C9-ACB7-7F202F0A92DB}" type="presParOf" srcId="{692C0C73-E9F6-4FD8-A956-459CE5C027E9}" destId="{E1CC148A-44D1-4E09-AF1C-A1DDCD5A4264}" srcOrd="21" destOrd="0" presId="urn:microsoft.com/office/officeart/2005/8/layout/default"/>
    <dgm:cxn modelId="{AAD3386C-94FB-41F8-846D-43ED700FE259}" type="presParOf" srcId="{692C0C73-E9F6-4FD8-A956-459CE5C027E9}" destId="{DA39ED05-3CAC-4EA3-9429-AFFB842D3D5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453B098-B45A-43BA-9F31-FE3F99CDDF2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542FA8AE-E498-4F9E-B6ED-EF3B0821F91D}">
      <dgm:prSet/>
      <dgm:spPr/>
      <dgm:t>
        <a:bodyPr/>
        <a:lstStyle/>
        <a:p>
          <a:r>
            <a:rPr lang="it-IT" dirty="0"/>
            <a:t>Non sottovalutare, confondendo il fenomeno con la normale conflittualità tra coetanei.</a:t>
          </a:r>
          <a:endParaRPr lang="en-US" dirty="0"/>
        </a:p>
      </dgm:t>
    </dgm:pt>
    <dgm:pt modelId="{F0077E83-FC6E-4EAA-9AB6-8A5AF6B7B045}" type="parTrans" cxnId="{C140C97D-4BF1-4862-B045-77074D8FB98F}">
      <dgm:prSet/>
      <dgm:spPr/>
      <dgm:t>
        <a:bodyPr/>
        <a:lstStyle/>
        <a:p>
          <a:endParaRPr lang="en-US"/>
        </a:p>
      </dgm:t>
    </dgm:pt>
    <dgm:pt modelId="{18FC0F59-EBCA-44A2-9D28-72014EC52C96}" type="sibTrans" cxnId="{C140C97D-4BF1-4862-B045-77074D8FB98F}">
      <dgm:prSet/>
      <dgm:spPr/>
      <dgm:t>
        <a:bodyPr/>
        <a:lstStyle/>
        <a:p>
          <a:endParaRPr lang="en-US"/>
        </a:p>
      </dgm:t>
    </dgm:pt>
    <dgm:pt modelId="{6E505E7A-0F1C-4BE5-A564-E68E043645ED}">
      <dgm:prSet/>
      <dgm:spPr/>
      <dgm:t>
        <a:bodyPr/>
        <a:lstStyle/>
        <a:p>
          <a:r>
            <a:rPr lang="it-IT" dirty="0"/>
            <a:t>Saper riconoscere comportamenti e ruoli attivi/passivi, che non sempre coincidono con quelli di vittima e di bullo.</a:t>
          </a:r>
          <a:endParaRPr lang="en-US" dirty="0"/>
        </a:p>
      </dgm:t>
    </dgm:pt>
    <dgm:pt modelId="{FF30A0FB-BFDE-4918-BC43-346948B11E11}" type="parTrans" cxnId="{7CD6B554-17BA-4BFA-A4EC-55113F76CA44}">
      <dgm:prSet/>
      <dgm:spPr/>
      <dgm:t>
        <a:bodyPr/>
        <a:lstStyle/>
        <a:p>
          <a:endParaRPr lang="en-US"/>
        </a:p>
      </dgm:t>
    </dgm:pt>
    <dgm:pt modelId="{9B7DE479-9667-4E34-BDAE-DC217DC9E5F3}" type="sibTrans" cxnId="{7CD6B554-17BA-4BFA-A4EC-55113F76CA44}">
      <dgm:prSet/>
      <dgm:spPr/>
      <dgm:t>
        <a:bodyPr/>
        <a:lstStyle/>
        <a:p>
          <a:endParaRPr lang="en-US"/>
        </a:p>
      </dgm:t>
    </dgm:pt>
    <dgm:pt modelId="{A26E2052-DF8B-4F25-A282-B6F61273EBF2}">
      <dgm:prSet/>
      <dgm:spPr/>
      <dgm:t>
        <a:bodyPr/>
        <a:lstStyle/>
        <a:p>
          <a:r>
            <a:rPr lang="it-IT" dirty="0"/>
            <a:t>Specifiche attività di prevenzione dei reati in danno di minore. </a:t>
          </a:r>
          <a:endParaRPr lang="en-US" dirty="0"/>
        </a:p>
      </dgm:t>
    </dgm:pt>
    <dgm:pt modelId="{57DB8667-428A-478E-B275-719FFC985866}" type="parTrans" cxnId="{79C8C879-C838-467E-8937-B27EFDF3FDCD}">
      <dgm:prSet/>
      <dgm:spPr/>
      <dgm:t>
        <a:bodyPr/>
        <a:lstStyle/>
        <a:p>
          <a:endParaRPr lang="en-US"/>
        </a:p>
      </dgm:t>
    </dgm:pt>
    <dgm:pt modelId="{474CC3EE-8143-4F1D-AAC0-442B065F593B}" type="sibTrans" cxnId="{79C8C879-C838-467E-8937-B27EFDF3FDCD}">
      <dgm:prSet/>
      <dgm:spPr/>
      <dgm:t>
        <a:bodyPr/>
        <a:lstStyle/>
        <a:p>
          <a:endParaRPr lang="en-US"/>
        </a:p>
      </dgm:t>
    </dgm:pt>
    <dgm:pt modelId="{51DBCEC4-3662-477C-8FC1-FB8E010D7474}">
      <dgm:prSet/>
      <dgm:spPr/>
      <dgm:t>
        <a:bodyPr/>
        <a:lstStyle/>
        <a:p>
          <a:r>
            <a:rPr lang="it-IT" dirty="0"/>
            <a:t>Iniziative di sviluppo della cultura del dialogo e della legalità rivolte ai giovani.</a:t>
          </a:r>
          <a:endParaRPr lang="en-US" dirty="0"/>
        </a:p>
      </dgm:t>
    </dgm:pt>
    <dgm:pt modelId="{2C13C07F-1C27-46C9-B12E-D6E46811244A}" type="parTrans" cxnId="{66F57F8C-235C-4B58-913A-553620336BBB}">
      <dgm:prSet/>
      <dgm:spPr/>
      <dgm:t>
        <a:bodyPr/>
        <a:lstStyle/>
        <a:p>
          <a:endParaRPr lang="en-US"/>
        </a:p>
      </dgm:t>
    </dgm:pt>
    <dgm:pt modelId="{9AA0F2D9-7A73-4CCD-89A7-71C59FAEF254}" type="sibTrans" cxnId="{66F57F8C-235C-4B58-913A-553620336BBB}">
      <dgm:prSet/>
      <dgm:spPr/>
      <dgm:t>
        <a:bodyPr/>
        <a:lstStyle/>
        <a:p>
          <a:endParaRPr lang="en-US"/>
        </a:p>
      </dgm:t>
    </dgm:pt>
    <dgm:pt modelId="{D79EDEA6-BF31-4E55-90EC-56D02F6F6071}">
      <dgm:prSet/>
      <dgm:spPr/>
      <dgm:t>
        <a:bodyPr/>
        <a:lstStyle/>
        <a:p>
          <a:r>
            <a:rPr lang="it-IT" dirty="0"/>
            <a:t>Informazione ai genitori sul comportamento da adottare e sull’importanza della segnalazione agli organi di Polizia e/o sportivi competenti.</a:t>
          </a:r>
          <a:endParaRPr lang="en-US" dirty="0"/>
        </a:p>
      </dgm:t>
    </dgm:pt>
    <dgm:pt modelId="{78E4FAD1-879C-42CB-8F73-C551986104E0}" type="parTrans" cxnId="{AC1B2E7F-1131-4CF7-8F2D-1FAB2E29A677}">
      <dgm:prSet/>
      <dgm:spPr/>
      <dgm:t>
        <a:bodyPr/>
        <a:lstStyle/>
        <a:p>
          <a:endParaRPr lang="en-US"/>
        </a:p>
      </dgm:t>
    </dgm:pt>
    <dgm:pt modelId="{C54E1082-65BB-4C2D-96DF-7DB394712C1E}" type="sibTrans" cxnId="{AC1B2E7F-1131-4CF7-8F2D-1FAB2E29A677}">
      <dgm:prSet/>
      <dgm:spPr/>
      <dgm:t>
        <a:bodyPr/>
        <a:lstStyle/>
        <a:p>
          <a:endParaRPr lang="en-US"/>
        </a:p>
      </dgm:t>
    </dgm:pt>
    <dgm:pt modelId="{B6D44633-470D-4EE5-9416-6D890A83F4B4}">
      <dgm:prSet/>
      <dgm:spPr/>
      <dgm:t>
        <a:bodyPr/>
        <a:lstStyle/>
        <a:p>
          <a:r>
            <a:rPr lang="it-IT" dirty="0"/>
            <a:t>Educazione al dialogo e alla legalità nei confronti dei ragazzi.</a:t>
          </a:r>
          <a:endParaRPr lang="en-US" dirty="0"/>
        </a:p>
      </dgm:t>
    </dgm:pt>
    <dgm:pt modelId="{D2B17E68-4C98-45E6-9989-7F17FED65F6E}" type="parTrans" cxnId="{330A7620-EB85-4983-9E94-4AAE53E59ACD}">
      <dgm:prSet/>
      <dgm:spPr/>
      <dgm:t>
        <a:bodyPr/>
        <a:lstStyle/>
        <a:p>
          <a:endParaRPr lang="en-US"/>
        </a:p>
      </dgm:t>
    </dgm:pt>
    <dgm:pt modelId="{1D8C4655-6134-4EE4-9708-71E0725AF3AF}" type="sibTrans" cxnId="{330A7620-EB85-4983-9E94-4AAE53E59ACD}">
      <dgm:prSet/>
      <dgm:spPr/>
      <dgm:t>
        <a:bodyPr/>
        <a:lstStyle/>
        <a:p>
          <a:endParaRPr lang="en-US"/>
        </a:p>
      </dgm:t>
    </dgm:pt>
    <dgm:pt modelId="{14818AC5-059D-4BE0-A45E-49C24B51BD2D}">
      <dgm:prSet/>
      <dgm:spPr/>
      <dgm:t>
        <a:bodyPr/>
        <a:lstStyle/>
        <a:p>
          <a:r>
            <a:rPr lang="it-IT" dirty="0"/>
            <a:t>Efficace e realistico monitoraggio del problema</a:t>
          </a:r>
          <a:endParaRPr lang="en-US" dirty="0"/>
        </a:p>
      </dgm:t>
    </dgm:pt>
    <dgm:pt modelId="{53A144BE-890A-48A5-8211-9F6653647665}" type="parTrans" cxnId="{CC7EE3E2-A96F-4B21-98F6-29FD9EC96263}">
      <dgm:prSet/>
      <dgm:spPr/>
      <dgm:t>
        <a:bodyPr/>
        <a:lstStyle/>
        <a:p>
          <a:endParaRPr lang="en-US"/>
        </a:p>
      </dgm:t>
    </dgm:pt>
    <dgm:pt modelId="{FEF225AB-1D48-495B-ACF3-85C1644A10D9}" type="sibTrans" cxnId="{CC7EE3E2-A96F-4B21-98F6-29FD9EC96263}">
      <dgm:prSet/>
      <dgm:spPr/>
      <dgm:t>
        <a:bodyPr/>
        <a:lstStyle/>
        <a:p>
          <a:endParaRPr lang="en-US"/>
        </a:p>
      </dgm:t>
    </dgm:pt>
    <dgm:pt modelId="{4F2D2FED-C453-4B75-974A-37E8555FAC84}">
      <dgm:prSet/>
      <dgm:spPr/>
      <dgm:t>
        <a:bodyPr/>
        <a:lstStyle/>
        <a:p>
          <a:r>
            <a:rPr lang="it-IT" dirty="0"/>
            <a:t>Sviluppo di protocolli di comportamento per il personale, per i genitori e per i ragazzi.</a:t>
          </a:r>
          <a:endParaRPr lang="en-US" dirty="0"/>
        </a:p>
      </dgm:t>
    </dgm:pt>
    <dgm:pt modelId="{C05CFC80-BFE2-4AE6-A03A-2E2CB9451C9E}" type="parTrans" cxnId="{4602607E-94F9-44A9-8AAC-4FE8C7DED1B9}">
      <dgm:prSet/>
      <dgm:spPr/>
      <dgm:t>
        <a:bodyPr/>
        <a:lstStyle/>
        <a:p>
          <a:endParaRPr lang="en-US"/>
        </a:p>
      </dgm:t>
    </dgm:pt>
    <dgm:pt modelId="{510DE62A-F535-4E74-8D18-0C295CDD6E5B}" type="sibTrans" cxnId="{4602607E-94F9-44A9-8AAC-4FE8C7DED1B9}">
      <dgm:prSet/>
      <dgm:spPr/>
      <dgm:t>
        <a:bodyPr/>
        <a:lstStyle/>
        <a:p>
          <a:endParaRPr lang="en-US"/>
        </a:p>
      </dgm:t>
    </dgm:pt>
    <dgm:pt modelId="{152C15E9-91AD-4BB9-8889-67495EE5436D}">
      <dgm:prSet/>
      <dgm:spPr/>
      <dgm:t>
        <a:bodyPr/>
        <a:lstStyle/>
        <a:p>
          <a:r>
            <a:rPr lang="it-IT" dirty="0"/>
            <a:t>Coinvolgimento degli “attori” esterni alla formazione didattica e all’educazione familiare.</a:t>
          </a:r>
          <a:endParaRPr lang="en-US" dirty="0"/>
        </a:p>
      </dgm:t>
    </dgm:pt>
    <dgm:pt modelId="{4B6D60DB-692E-49C9-804A-02283076D940}" type="parTrans" cxnId="{A5C1A867-8DEF-4C93-A479-709731B1CE6F}">
      <dgm:prSet/>
      <dgm:spPr/>
      <dgm:t>
        <a:bodyPr/>
        <a:lstStyle/>
        <a:p>
          <a:endParaRPr lang="en-US"/>
        </a:p>
      </dgm:t>
    </dgm:pt>
    <dgm:pt modelId="{C4916533-B2E0-4408-AC14-0A89628CFDE9}" type="sibTrans" cxnId="{A5C1A867-8DEF-4C93-A479-709731B1CE6F}">
      <dgm:prSet/>
      <dgm:spPr/>
      <dgm:t>
        <a:bodyPr/>
        <a:lstStyle/>
        <a:p>
          <a:endParaRPr lang="en-US"/>
        </a:p>
      </dgm:t>
    </dgm:pt>
    <dgm:pt modelId="{5612ADEA-A740-43AE-8512-D52A9E936C92}" type="pres">
      <dgm:prSet presAssocID="{1453B098-B45A-43BA-9F31-FE3F99CDDF26}" presName="diagram" presStyleCnt="0">
        <dgm:presLayoutVars>
          <dgm:dir/>
          <dgm:resizeHandles val="exact"/>
        </dgm:presLayoutVars>
      </dgm:prSet>
      <dgm:spPr/>
    </dgm:pt>
    <dgm:pt modelId="{3232C54D-04A9-46A8-AB64-F32272E964CD}" type="pres">
      <dgm:prSet presAssocID="{542FA8AE-E498-4F9E-B6ED-EF3B0821F91D}" presName="node" presStyleLbl="node1" presStyleIdx="0" presStyleCnt="9">
        <dgm:presLayoutVars>
          <dgm:bulletEnabled val="1"/>
        </dgm:presLayoutVars>
      </dgm:prSet>
      <dgm:spPr/>
    </dgm:pt>
    <dgm:pt modelId="{D783A899-3BAD-40DB-9FE4-CC486B90691A}" type="pres">
      <dgm:prSet presAssocID="{18FC0F59-EBCA-44A2-9D28-72014EC52C96}" presName="sibTrans" presStyleCnt="0"/>
      <dgm:spPr/>
    </dgm:pt>
    <dgm:pt modelId="{5CAD4301-6FEC-4029-9F8A-30691F299D28}" type="pres">
      <dgm:prSet presAssocID="{6E505E7A-0F1C-4BE5-A564-E68E043645ED}" presName="node" presStyleLbl="node1" presStyleIdx="1" presStyleCnt="9">
        <dgm:presLayoutVars>
          <dgm:bulletEnabled val="1"/>
        </dgm:presLayoutVars>
      </dgm:prSet>
      <dgm:spPr/>
    </dgm:pt>
    <dgm:pt modelId="{BC202E95-744D-4087-B94F-E7DAEEC2CF4F}" type="pres">
      <dgm:prSet presAssocID="{9B7DE479-9667-4E34-BDAE-DC217DC9E5F3}" presName="sibTrans" presStyleCnt="0"/>
      <dgm:spPr/>
    </dgm:pt>
    <dgm:pt modelId="{2B25C0FE-DB22-4A83-AEDE-EF19539E6AF5}" type="pres">
      <dgm:prSet presAssocID="{A26E2052-DF8B-4F25-A282-B6F61273EBF2}" presName="node" presStyleLbl="node1" presStyleIdx="2" presStyleCnt="9">
        <dgm:presLayoutVars>
          <dgm:bulletEnabled val="1"/>
        </dgm:presLayoutVars>
      </dgm:prSet>
      <dgm:spPr/>
    </dgm:pt>
    <dgm:pt modelId="{10629B76-A847-4CA4-ACD5-B529C400B32E}" type="pres">
      <dgm:prSet presAssocID="{474CC3EE-8143-4F1D-AAC0-442B065F593B}" presName="sibTrans" presStyleCnt="0"/>
      <dgm:spPr/>
    </dgm:pt>
    <dgm:pt modelId="{4D5AF702-E297-4D20-8B30-AEA92CA2D7EA}" type="pres">
      <dgm:prSet presAssocID="{51DBCEC4-3662-477C-8FC1-FB8E010D7474}" presName="node" presStyleLbl="node1" presStyleIdx="3" presStyleCnt="9">
        <dgm:presLayoutVars>
          <dgm:bulletEnabled val="1"/>
        </dgm:presLayoutVars>
      </dgm:prSet>
      <dgm:spPr/>
    </dgm:pt>
    <dgm:pt modelId="{5C150954-5184-456E-BE2D-BCCC8D58DA0C}" type="pres">
      <dgm:prSet presAssocID="{9AA0F2D9-7A73-4CCD-89A7-71C59FAEF254}" presName="sibTrans" presStyleCnt="0"/>
      <dgm:spPr/>
    </dgm:pt>
    <dgm:pt modelId="{CFDA432E-9746-4030-A26E-46B6045A0DA4}" type="pres">
      <dgm:prSet presAssocID="{D79EDEA6-BF31-4E55-90EC-56D02F6F6071}" presName="node" presStyleLbl="node1" presStyleIdx="4" presStyleCnt="9">
        <dgm:presLayoutVars>
          <dgm:bulletEnabled val="1"/>
        </dgm:presLayoutVars>
      </dgm:prSet>
      <dgm:spPr/>
    </dgm:pt>
    <dgm:pt modelId="{064C4423-F336-45BD-A2B0-BE4EB61699D0}" type="pres">
      <dgm:prSet presAssocID="{C54E1082-65BB-4C2D-96DF-7DB394712C1E}" presName="sibTrans" presStyleCnt="0"/>
      <dgm:spPr/>
    </dgm:pt>
    <dgm:pt modelId="{E838DC38-0F79-42E0-B72C-F3B241E0453E}" type="pres">
      <dgm:prSet presAssocID="{B6D44633-470D-4EE5-9416-6D890A83F4B4}" presName="node" presStyleLbl="node1" presStyleIdx="5" presStyleCnt="9">
        <dgm:presLayoutVars>
          <dgm:bulletEnabled val="1"/>
        </dgm:presLayoutVars>
      </dgm:prSet>
      <dgm:spPr/>
    </dgm:pt>
    <dgm:pt modelId="{EBEDED1C-2248-4E50-8C82-EA5BBDA9BFE6}" type="pres">
      <dgm:prSet presAssocID="{1D8C4655-6134-4EE4-9708-71E0725AF3AF}" presName="sibTrans" presStyleCnt="0"/>
      <dgm:spPr/>
    </dgm:pt>
    <dgm:pt modelId="{13FB4C3B-2EDF-4073-99BE-8825868129ED}" type="pres">
      <dgm:prSet presAssocID="{14818AC5-059D-4BE0-A45E-49C24B51BD2D}" presName="node" presStyleLbl="node1" presStyleIdx="6" presStyleCnt="9">
        <dgm:presLayoutVars>
          <dgm:bulletEnabled val="1"/>
        </dgm:presLayoutVars>
      </dgm:prSet>
      <dgm:spPr/>
    </dgm:pt>
    <dgm:pt modelId="{2D6FF7E1-B6E7-41F9-9A26-6B0C31FD1036}" type="pres">
      <dgm:prSet presAssocID="{FEF225AB-1D48-495B-ACF3-85C1644A10D9}" presName="sibTrans" presStyleCnt="0"/>
      <dgm:spPr/>
    </dgm:pt>
    <dgm:pt modelId="{DCC34A6F-B265-4088-A24D-8D59E90E96AD}" type="pres">
      <dgm:prSet presAssocID="{4F2D2FED-C453-4B75-974A-37E8555FAC84}" presName="node" presStyleLbl="node1" presStyleIdx="7" presStyleCnt="9">
        <dgm:presLayoutVars>
          <dgm:bulletEnabled val="1"/>
        </dgm:presLayoutVars>
      </dgm:prSet>
      <dgm:spPr/>
    </dgm:pt>
    <dgm:pt modelId="{2B3486D9-947A-4B26-AEB8-1781509AFEC7}" type="pres">
      <dgm:prSet presAssocID="{510DE62A-F535-4E74-8D18-0C295CDD6E5B}" presName="sibTrans" presStyleCnt="0"/>
      <dgm:spPr/>
    </dgm:pt>
    <dgm:pt modelId="{02AA9FD2-1111-4E8F-A145-FCD0DCA45E8C}" type="pres">
      <dgm:prSet presAssocID="{152C15E9-91AD-4BB9-8889-67495EE5436D}" presName="node" presStyleLbl="node1" presStyleIdx="8" presStyleCnt="9">
        <dgm:presLayoutVars>
          <dgm:bulletEnabled val="1"/>
        </dgm:presLayoutVars>
      </dgm:prSet>
      <dgm:spPr/>
    </dgm:pt>
  </dgm:ptLst>
  <dgm:cxnLst>
    <dgm:cxn modelId="{8301B711-89FF-44C8-BE1F-496188545F7F}" type="presOf" srcId="{542FA8AE-E498-4F9E-B6ED-EF3B0821F91D}" destId="{3232C54D-04A9-46A8-AB64-F32272E964CD}" srcOrd="0" destOrd="0" presId="urn:microsoft.com/office/officeart/2005/8/layout/default"/>
    <dgm:cxn modelId="{330A7620-EB85-4983-9E94-4AAE53E59ACD}" srcId="{1453B098-B45A-43BA-9F31-FE3F99CDDF26}" destId="{B6D44633-470D-4EE5-9416-6D890A83F4B4}" srcOrd="5" destOrd="0" parTransId="{D2B17E68-4C98-45E6-9989-7F17FED65F6E}" sibTransId="{1D8C4655-6134-4EE4-9708-71E0725AF3AF}"/>
    <dgm:cxn modelId="{31969F26-4348-4EEB-8D11-316574F5B7B5}" type="presOf" srcId="{B6D44633-470D-4EE5-9416-6D890A83F4B4}" destId="{E838DC38-0F79-42E0-B72C-F3B241E0453E}" srcOrd="0" destOrd="0" presId="urn:microsoft.com/office/officeart/2005/8/layout/default"/>
    <dgm:cxn modelId="{35841730-F35D-4C3F-8C74-C92B2ADE2AAD}" type="presOf" srcId="{4F2D2FED-C453-4B75-974A-37E8555FAC84}" destId="{DCC34A6F-B265-4088-A24D-8D59E90E96AD}" srcOrd="0" destOrd="0" presId="urn:microsoft.com/office/officeart/2005/8/layout/default"/>
    <dgm:cxn modelId="{A5C1A867-8DEF-4C93-A479-709731B1CE6F}" srcId="{1453B098-B45A-43BA-9F31-FE3F99CDDF26}" destId="{152C15E9-91AD-4BB9-8889-67495EE5436D}" srcOrd="8" destOrd="0" parTransId="{4B6D60DB-692E-49C9-804A-02283076D940}" sibTransId="{C4916533-B2E0-4408-AC14-0A89628CFDE9}"/>
    <dgm:cxn modelId="{652DD571-B23D-4D1F-BE6C-8BA007DB93F2}" type="presOf" srcId="{6E505E7A-0F1C-4BE5-A564-E68E043645ED}" destId="{5CAD4301-6FEC-4029-9F8A-30691F299D28}" srcOrd="0" destOrd="0" presId="urn:microsoft.com/office/officeart/2005/8/layout/default"/>
    <dgm:cxn modelId="{7CD6B554-17BA-4BFA-A4EC-55113F76CA44}" srcId="{1453B098-B45A-43BA-9F31-FE3F99CDDF26}" destId="{6E505E7A-0F1C-4BE5-A564-E68E043645ED}" srcOrd="1" destOrd="0" parTransId="{FF30A0FB-BFDE-4918-BC43-346948B11E11}" sibTransId="{9B7DE479-9667-4E34-BDAE-DC217DC9E5F3}"/>
    <dgm:cxn modelId="{79C8C879-C838-467E-8937-B27EFDF3FDCD}" srcId="{1453B098-B45A-43BA-9F31-FE3F99CDDF26}" destId="{A26E2052-DF8B-4F25-A282-B6F61273EBF2}" srcOrd="2" destOrd="0" parTransId="{57DB8667-428A-478E-B275-719FFC985866}" sibTransId="{474CC3EE-8143-4F1D-AAC0-442B065F593B}"/>
    <dgm:cxn modelId="{C140C97D-4BF1-4862-B045-77074D8FB98F}" srcId="{1453B098-B45A-43BA-9F31-FE3F99CDDF26}" destId="{542FA8AE-E498-4F9E-B6ED-EF3B0821F91D}" srcOrd="0" destOrd="0" parTransId="{F0077E83-FC6E-4EAA-9AB6-8A5AF6B7B045}" sibTransId="{18FC0F59-EBCA-44A2-9D28-72014EC52C96}"/>
    <dgm:cxn modelId="{4602607E-94F9-44A9-8AAC-4FE8C7DED1B9}" srcId="{1453B098-B45A-43BA-9F31-FE3F99CDDF26}" destId="{4F2D2FED-C453-4B75-974A-37E8555FAC84}" srcOrd="7" destOrd="0" parTransId="{C05CFC80-BFE2-4AE6-A03A-2E2CB9451C9E}" sibTransId="{510DE62A-F535-4E74-8D18-0C295CDD6E5B}"/>
    <dgm:cxn modelId="{AC1B2E7F-1131-4CF7-8F2D-1FAB2E29A677}" srcId="{1453B098-B45A-43BA-9F31-FE3F99CDDF26}" destId="{D79EDEA6-BF31-4E55-90EC-56D02F6F6071}" srcOrd="4" destOrd="0" parTransId="{78E4FAD1-879C-42CB-8F73-C551986104E0}" sibTransId="{C54E1082-65BB-4C2D-96DF-7DB394712C1E}"/>
    <dgm:cxn modelId="{66F57F8C-235C-4B58-913A-553620336BBB}" srcId="{1453B098-B45A-43BA-9F31-FE3F99CDDF26}" destId="{51DBCEC4-3662-477C-8FC1-FB8E010D7474}" srcOrd="3" destOrd="0" parTransId="{2C13C07F-1C27-46C9-B12E-D6E46811244A}" sibTransId="{9AA0F2D9-7A73-4CCD-89A7-71C59FAEF254}"/>
    <dgm:cxn modelId="{2E2B3592-16A8-4C3D-8885-C7DB0BCC411D}" type="presOf" srcId="{51DBCEC4-3662-477C-8FC1-FB8E010D7474}" destId="{4D5AF702-E297-4D20-8B30-AEA92CA2D7EA}" srcOrd="0" destOrd="0" presId="urn:microsoft.com/office/officeart/2005/8/layout/default"/>
    <dgm:cxn modelId="{009E6F96-4431-4B08-8EDE-EFB4C3868EE9}" type="presOf" srcId="{14818AC5-059D-4BE0-A45E-49C24B51BD2D}" destId="{13FB4C3B-2EDF-4073-99BE-8825868129ED}" srcOrd="0" destOrd="0" presId="urn:microsoft.com/office/officeart/2005/8/layout/default"/>
    <dgm:cxn modelId="{E4217D9E-B822-4D47-902F-0EFFD3422C23}" type="presOf" srcId="{1453B098-B45A-43BA-9F31-FE3F99CDDF26}" destId="{5612ADEA-A740-43AE-8512-D52A9E936C92}" srcOrd="0" destOrd="0" presId="urn:microsoft.com/office/officeart/2005/8/layout/default"/>
    <dgm:cxn modelId="{8F3D9CBD-0FC5-4B3B-A747-A6B9E13D8E71}" type="presOf" srcId="{D79EDEA6-BF31-4E55-90EC-56D02F6F6071}" destId="{CFDA432E-9746-4030-A26E-46B6045A0DA4}" srcOrd="0" destOrd="0" presId="urn:microsoft.com/office/officeart/2005/8/layout/default"/>
    <dgm:cxn modelId="{ADF1ACBD-FD6F-424D-8342-6647C5561E29}" type="presOf" srcId="{A26E2052-DF8B-4F25-A282-B6F61273EBF2}" destId="{2B25C0FE-DB22-4A83-AEDE-EF19539E6AF5}" srcOrd="0" destOrd="0" presId="urn:microsoft.com/office/officeart/2005/8/layout/default"/>
    <dgm:cxn modelId="{CC7EE3E2-A96F-4B21-98F6-29FD9EC96263}" srcId="{1453B098-B45A-43BA-9F31-FE3F99CDDF26}" destId="{14818AC5-059D-4BE0-A45E-49C24B51BD2D}" srcOrd="6" destOrd="0" parTransId="{53A144BE-890A-48A5-8211-9F6653647665}" sibTransId="{FEF225AB-1D48-495B-ACF3-85C1644A10D9}"/>
    <dgm:cxn modelId="{E3142AF8-305A-4541-AD2C-EBA8501EFC25}" type="presOf" srcId="{152C15E9-91AD-4BB9-8889-67495EE5436D}" destId="{02AA9FD2-1111-4E8F-A145-FCD0DCA45E8C}" srcOrd="0" destOrd="0" presId="urn:microsoft.com/office/officeart/2005/8/layout/default"/>
    <dgm:cxn modelId="{81BDE1C2-5B95-43AC-8FD3-46890241FC52}" type="presParOf" srcId="{5612ADEA-A740-43AE-8512-D52A9E936C92}" destId="{3232C54D-04A9-46A8-AB64-F32272E964CD}" srcOrd="0" destOrd="0" presId="urn:microsoft.com/office/officeart/2005/8/layout/default"/>
    <dgm:cxn modelId="{015AA5E9-336F-4493-8E4B-5BFA18F63BFC}" type="presParOf" srcId="{5612ADEA-A740-43AE-8512-D52A9E936C92}" destId="{D783A899-3BAD-40DB-9FE4-CC486B90691A}" srcOrd="1" destOrd="0" presId="urn:microsoft.com/office/officeart/2005/8/layout/default"/>
    <dgm:cxn modelId="{7DD06AB3-F324-4324-9CD7-70BBC90D5828}" type="presParOf" srcId="{5612ADEA-A740-43AE-8512-D52A9E936C92}" destId="{5CAD4301-6FEC-4029-9F8A-30691F299D28}" srcOrd="2" destOrd="0" presId="urn:microsoft.com/office/officeart/2005/8/layout/default"/>
    <dgm:cxn modelId="{C48210AA-BAD0-403A-8D88-940838443073}" type="presParOf" srcId="{5612ADEA-A740-43AE-8512-D52A9E936C92}" destId="{BC202E95-744D-4087-B94F-E7DAEEC2CF4F}" srcOrd="3" destOrd="0" presId="urn:microsoft.com/office/officeart/2005/8/layout/default"/>
    <dgm:cxn modelId="{7A20E5C0-6988-472D-BB27-04BB24575980}" type="presParOf" srcId="{5612ADEA-A740-43AE-8512-D52A9E936C92}" destId="{2B25C0FE-DB22-4A83-AEDE-EF19539E6AF5}" srcOrd="4" destOrd="0" presId="urn:microsoft.com/office/officeart/2005/8/layout/default"/>
    <dgm:cxn modelId="{B7E05A00-1BEE-4D1E-83F3-AD5450879197}" type="presParOf" srcId="{5612ADEA-A740-43AE-8512-D52A9E936C92}" destId="{10629B76-A847-4CA4-ACD5-B529C400B32E}" srcOrd="5" destOrd="0" presId="urn:microsoft.com/office/officeart/2005/8/layout/default"/>
    <dgm:cxn modelId="{D705F3ED-C2CE-40D4-A842-AB4D964BE75D}" type="presParOf" srcId="{5612ADEA-A740-43AE-8512-D52A9E936C92}" destId="{4D5AF702-E297-4D20-8B30-AEA92CA2D7EA}" srcOrd="6" destOrd="0" presId="urn:microsoft.com/office/officeart/2005/8/layout/default"/>
    <dgm:cxn modelId="{DF68A348-FA61-4D47-93FC-1D908EAFC193}" type="presParOf" srcId="{5612ADEA-A740-43AE-8512-D52A9E936C92}" destId="{5C150954-5184-456E-BE2D-BCCC8D58DA0C}" srcOrd="7" destOrd="0" presId="urn:microsoft.com/office/officeart/2005/8/layout/default"/>
    <dgm:cxn modelId="{DE1EE199-D537-471E-9F3E-1AE10412A8A2}" type="presParOf" srcId="{5612ADEA-A740-43AE-8512-D52A9E936C92}" destId="{CFDA432E-9746-4030-A26E-46B6045A0DA4}" srcOrd="8" destOrd="0" presId="urn:microsoft.com/office/officeart/2005/8/layout/default"/>
    <dgm:cxn modelId="{870F0EBC-9DF7-4E91-B88A-0A85E3ED4397}" type="presParOf" srcId="{5612ADEA-A740-43AE-8512-D52A9E936C92}" destId="{064C4423-F336-45BD-A2B0-BE4EB61699D0}" srcOrd="9" destOrd="0" presId="urn:microsoft.com/office/officeart/2005/8/layout/default"/>
    <dgm:cxn modelId="{BFC7E6EC-4D34-4731-ABFA-9E7C9B01135A}" type="presParOf" srcId="{5612ADEA-A740-43AE-8512-D52A9E936C92}" destId="{E838DC38-0F79-42E0-B72C-F3B241E0453E}" srcOrd="10" destOrd="0" presId="urn:microsoft.com/office/officeart/2005/8/layout/default"/>
    <dgm:cxn modelId="{0C4B0558-0150-434B-BDC7-741C5CF2D57A}" type="presParOf" srcId="{5612ADEA-A740-43AE-8512-D52A9E936C92}" destId="{EBEDED1C-2248-4E50-8C82-EA5BBDA9BFE6}" srcOrd="11" destOrd="0" presId="urn:microsoft.com/office/officeart/2005/8/layout/default"/>
    <dgm:cxn modelId="{EB0476AD-4415-4B5C-B1B3-959C2D7FC82A}" type="presParOf" srcId="{5612ADEA-A740-43AE-8512-D52A9E936C92}" destId="{13FB4C3B-2EDF-4073-99BE-8825868129ED}" srcOrd="12" destOrd="0" presId="urn:microsoft.com/office/officeart/2005/8/layout/default"/>
    <dgm:cxn modelId="{0E901578-CED0-4A9A-B640-C102553E718F}" type="presParOf" srcId="{5612ADEA-A740-43AE-8512-D52A9E936C92}" destId="{2D6FF7E1-B6E7-41F9-9A26-6B0C31FD1036}" srcOrd="13" destOrd="0" presId="urn:microsoft.com/office/officeart/2005/8/layout/default"/>
    <dgm:cxn modelId="{FD695852-344C-4C0B-B2A5-9F607D76489A}" type="presParOf" srcId="{5612ADEA-A740-43AE-8512-D52A9E936C92}" destId="{DCC34A6F-B265-4088-A24D-8D59E90E96AD}" srcOrd="14" destOrd="0" presId="urn:microsoft.com/office/officeart/2005/8/layout/default"/>
    <dgm:cxn modelId="{8376E4C7-F697-4311-86BE-578FC7F1FC34}" type="presParOf" srcId="{5612ADEA-A740-43AE-8512-D52A9E936C92}" destId="{2B3486D9-947A-4B26-AEB8-1781509AFEC7}" srcOrd="15" destOrd="0" presId="urn:microsoft.com/office/officeart/2005/8/layout/default"/>
    <dgm:cxn modelId="{651928B6-B03C-469F-89DF-1EB3EFDBE3F4}" type="presParOf" srcId="{5612ADEA-A740-43AE-8512-D52A9E936C92}" destId="{02AA9FD2-1111-4E8F-A145-FCD0DCA45E8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0B499-842D-46AA-980D-52C610F3E2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2E3326F-BD35-4CEC-AD57-2E977C3EEE00}">
      <dgm:prSet/>
      <dgm:spPr/>
      <dgm:t>
        <a:bodyPr/>
        <a:lstStyle/>
        <a:p>
          <a:r>
            <a:rPr lang="it-IT" dirty="0"/>
            <a:t>Accessibile sul web</a:t>
          </a:r>
        </a:p>
        <a:p>
          <a:r>
            <a:rPr lang="it-IT" dirty="0"/>
            <a:t>=</a:t>
          </a:r>
        </a:p>
        <a:p>
          <a:r>
            <a:rPr lang="it-IT" dirty="0"/>
            <a:t>facilità</a:t>
          </a:r>
        </a:p>
        <a:p>
          <a:r>
            <a:rPr lang="it-IT" dirty="0"/>
            <a:t>= </a:t>
          </a:r>
        </a:p>
        <a:p>
          <a:r>
            <a:rPr lang="it-IT" dirty="0"/>
            <a:t>dipendenza</a:t>
          </a:r>
          <a:endParaRPr lang="en-US" dirty="0"/>
        </a:p>
      </dgm:t>
    </dgm:pt>
    <dgm:pt modelId="{75814E82-5394-441D-A106-AEC2204F2FC1}" type="parTrans" cxnId="{3E2DA16F-DA8F-402E-BFAC-5BE74137E207}">
      <dgm:prSet/>
      <dgm:spPr/>
      <dgm:t>
        <a:bodyPr/>
        <a:lstStyle/>
        <a:p>
          <a:endParaRPr lang="en-US"/>
        </a:p>
      </dgm:t>
    </dgm:pt>
    <dgm:pt modelId="{4A89F134-6689-4D3A-9BCC-A80F49D6DAFC}" type="sibTrans" cxnId="{3E2DA16F-DA8F-402E-BFAC-5BE74137E207}">
      <dgm:prSet/>
      <dgm:spPr/>
      <dgm:t>
        <a:bodyPr/>
        <a:lstStyle/>
        <a:p>
          <a:endParaRPr lang="en-US"/>
        </a:p>
      </dgm:t>
    </dgm:pt>
    <dgm:pt modelId="{8E283A1B-9906-48A6-A4C8-F6967F44F3A4}">
      <dgm:prSet custT="1"/>
      <dgm:spPr/>
      <dgm:t>
        <a:bodyPr/>
        <a:lstStyle/>
        <a:p>
          <a:r>
            <a:rPr lang="it-IT" sz="2700" dirty="0"/>
            <a:t>Inconsapevolezza</a:t>
          </a:r>
        </a:p>
        <a:p>
          <a:r>
            <a:rPr lang="it-IT" sz="2000" dirty="0"/>
            <a:t>(ipotesi di reato, strumento di ricatto)</a:t>
          </a:r>
          <a:endParaRPr lang="en-US" sz="2000" dirty="0"/>
        </a:p>
      </dgm:t>
    </dgm:pt>
    <dgm:pt modelId="{C7CC46D4-9E34-475B-833C-F6BF27169640}" type="parTrans" cxnId="{2C3C9C08-4DB2-4939-AB21-2F679A6A1832}">
      <dgm:prSet/>
      <dgm:spPr/>
      <dgm:t>
        <a:bodyPr/>
        <a:lstStyle/>
        <a:p>
          <a:endParaRPr lang="en-US"/>
        </a:p>
      </dgm:t>
    </dgm:pt>
    <dgm:pt modelId="{CF8CB972-E7F8-4F9D-B501-28D54E5FD0D1}" type="sibTrans" cxnId="{2C3C9C08-4DB2-4939-AB21-2F679A6A1832}">
      <dgm:prSet/>
      <dgm:spPr/>
      <dgm:t>
        <a:bodyPr/>
        <a:lstStyle/>
        <a:p>
          <a:endParaRPr lang="en-US"/>
        </a:p>
      </dgm:t>
    </dgm:pt>
    <dgm:pt modelId="{EA52F7FB-7A92-4A89-8B63-713C0EB7E11E}">
      <dgm:prSet/>
      <dgm:spPr/>
      <dgm:t>
        <a:bodyPr/>
        <a:lstStyle/>
        <a:p>
          <a:pPr algn="just"/>
          <a:r>
            <a:rPr lang="it-IT" dirty="0"/>
            <a:t>Fenomeni collegati:</a:t>
          </a:r>
          <a:endParaRPr lang="en-US" dirty="0"/>
        </a:p>
      </dgm:t>
    </dgm:pt>
    <dgm:pt modelId="{9CA580D4-1C3E-475C-A28B-0A5EA07E0372}" type="parTrans" cxnId="{EFDBB959-5B2D-4EDD-874B-9ACB444D5BE4}">
      <dgm:prSet/>
      <dgm:spPr/>
      <dgm:t>
        <a:bodyPr/>
        <a:lstStyle/>
        <a:p>
          <a:endParaRPr lang="en-US"/>
        </a:p>
      </dgm:t>
    </dgm:pt>
    <dgm:pt modelId="{E428CDF6-0E39-41CD-8302-CD2232E2235D}" type="sibTrans" cxnId="{EFDBB959-5B2D-4EDD-874B-9ACB444D5BE4}">
      <dgm:prSet/>
      <dgm:spPr/>
      <dgm:t>
        <a:bodyPr/>
        <a:lstStyle/>
        <a:p>
          <a:endParaRPr lang="en-US"/>
        </a:p>
      </dgm:t>
    </dgm:pt>
    <dgm:pt modelId="{82B78513-B42F-4767-A67F-275C8F988FFD}">
      <dgm:prSet/>
      <dgm:spPr/>
      <dgm:t>
        <a:bodyPr/>
        <a:lstStyle/>
        <a:p>
          <a:pPr algn="just"/>
          <a:r>
            <a:rPr lang="it-IT" b="1" dirty="0"/>
            <a:t>Selfie erotico</a:t>
          </a:r>
          <a:r>
            <a:rPr lang="it-IT" dirty="0"/>
            <a:t>, spesso oggetto di cessione a terzi  per ottenere in cambio ricariche per il cellulare;</a:t>
          </a:r>
          <a:endParaRPr lang="en-US" dirty="0"/>
        </a:p>
      </dgm:t>
    </dgm:pt>
    <dgm:pt modelId="{2FF22ADD-74EC-49AE-8732-D85922896F26}" type="parTrans" cxnId="{9AD1875F-4DDD-41B6-B7BC-62A6D38B8DBB}">
      <dgm:prSet/>
      <dgm:spPr/>
      <dgm:t>
        <a:bodyPr/>
        <a:lstStyle/>
        <a:p>
          <a:endParaRPr lang="en-US"/>
        </a:p>
      </dgm:t>
    </dgm:pt>
    <dgm:pt modelId="{199F0832-3391-4620-873A-EAB0752B2445}" type="sibTrans" cxnId="{9AD1875F-4DDD-41B6-B7BC-62A6D38B8DBB}">
      <dgm:prSet/>
      <dgm:spPr/>
      <dgm:t>
        <a:bodyPr/>
        <a:lstStyle/>
        <a:p>
          <a:endParaRPr lang="en-US"/>
        </a:p>
      </dgm:t>
    </dgm:pt>
    <dgm:pt modelId="{9515F8F6-61C4-435A-878A-D5CAAB3E503F}">
      <dgm:prSet/>
      <dgm:spPr/>
      <dgm:t>
        <a:bodyPr/>
        <a:lstStyle/>
        <a:p>
          <a:pPr algn="just"/>
          <a:r>
            <a:rPr lang="it-IT" b="1" dirty="0"/>
            <a:t>Sexting</a:t>
          </a:r>
          <a:r>
            <a:rPr lang="it-IT" dirty="0"/>
            <a:t>, un neologismo che indica l’invio di fotografie erotiche abbinate a testi con esplicite allusioni sessuali;</a:t>
          </a:r>
          <a:endParaRPr lang="en-US" dirty="0"/>
        </a:p>
      </dgm:t>
    </dgm:pt>
    <dgm:pt modelId="{30CA4740-0C60-4F97-BE37-972A08C76EC5}" type="parTrans" cxnId="{7A42BC08-45E6-4957-AE7F-2A4D8EFDD21F}">
      <dgm:prSet/>
      <dgm:spPr/>
      <dgm:t>
        <a:bodyPr/>
        <a:lstStyle/>
        <a:p>
          <a:endParaRPr lang="en-US"/>
        </a:p>
      </dgm:t>
    </dgm:pt>
    <dgm:pt modelId="{E9163229-2F32-46F3-9266-D8692ACF5D0F}" type="sibTrans" cxnId="{7A42BC08-45E6-4957-AE7F-2A4D8EFDD21F}">
      <dgm:prSet/>
      <dgm:spPr/>
      <dgm:t>
        <a:bodyPr/>
        <a:lstStyle/>
        <a:p>
          <a:endParaRPr lang="en-US"/>
        </a:p>
      </dgm:t>
    </dgm:pt>
    <dgm:pt modelId="{A029C4AB-2EFE-44A1-886D-AA86B822063B}">
      <dgm:prSet/>
      <dgm:spPr/>
      <dgm:t>
        <a:bodyPr/>
        <a:lstStyle/>
        <a:p>
          <a:pPr algn="just"/>
          <a:r>
            <a:rPr lang="it-IT" b="1" dirty="0"/>
            <a:t>Porn revenge</a:t>
          </a:r>
          <a:r>
            <a:rPr lang="it-IT" dirty="0"/>
            <a:t>, che consiste nel caricare in rete, spesso su appositi siti, foto o video a sfondo erotico dell’ex partner;</a:t>
          </a:r>
          <a:endParaRPr lang="en-US" dirty="0"/>
        </a:p>
      </dgm:t>
    </dgm:pt>
    <dgm:pt modelId="{1D11CADE-E6D6-4196-8310-68B1B2BCE020}" type="parTrans" cxnId="{53EAC0BD-F88E-4ECD-A1E5-C23B5E74BF6F}">
      <dgm:prSet/>
      <dgm:spPr/>
      <dgm:t>
        <a:bodyPr/>
        <a:lstStyle/>
        <a:p>
          <a:endParaRPr lang="en-US"/>
        </a:p>
      </dgm:t>
    </dgm:pt>
    <dgm:pt modelId="{A6F30B0F-D720-4874-A044-2DB4314618D7}" type="sibTrans" cxnId="{53EAC0BD-F88E-4ECD-A1E5-C23B5E74BF6F}">
      <dgm:prSet/>
      <dgm:spPr/>
      <dgm:t>
        <a:bodyPr/>
        <a:lstStyle/>
        <a:p>
          <a:endParaRPr lang="en-US"/>
        </a:p>
      </dgm:t>
    </dgm:pt>
    <dgm:pt modelId="{CB7CF0EA-B42C-4ADF-A877-75AEEBE43243}">
      <dgm:prSet/>
      <dgm:spPr/>
      <dgm:t>
        <a:bodyPr/>
        <a:lstStyle/>
        <a:p>
          <a:pPr algn="just"/>
          <a:r>
            <a:rPr lang="it-IT" b="1" dirty="0"/>
            <a:t>Pedofilia</a:t>
          </a:r>
          <a:r>
            <a:rPr lang="it-IT" dirty="0"/>
            <a:t> e </a:t>
          </a:r>
          <a:r>
            <a:rPr lang="it-IT" b="1" dirty="0"/>
            <a:t>pedopornografia</a:t>
          </a:r>
          <a:r>
            <a:rPr lang="it-IT" dirty="0"/>
            <a:t>.</a:t>
          </a:r>
          <a:endParaRPr lang="en-US" dirty="0"/>
        </a:p>
      </dgm:t>
    </dgm:pt>
    <dgm:pt modelId="{8EFE6029-9A5C-40F9-AC42-C7C41F750F0F}" type="parTrans" cxnId="{881F50CA-7A3D-4030-AC00-012F5BE9AC45}">
      <dgm:prSet/>
      <dgm:spPr/>
      <dgm:t>
        <a:bodyPr/>
        <a:lstStyle/>
        <a:p>
          <a:endParaRPr lang="en-US"/>
        </a:p>
      </dgm:t>
    </dgm:pt>
    <dgm:pt modelId="{16D6FFB9-BD0C-4B3F-A0CA-DD95DE28ABC9}" type="sibTrans" cxnId="{881F50CA-7A3D-4030-AC00-012F5BE9AC45}">
      <dgm:prSet/>
      <dgm:spPr/>
      <dgm:t>
        <a:bodyPr/>
        <a:lstStyle/>
        <a:p>
          <a:endParaRPr lang="en-US"/>
        </a:p>
      </dgm:t>
    </dgm:pt>
    <dgm:pt modelId="{B8FD38F9-DB94-4B64-94C0-29EE04394992}" type="pres">
      <dgm:prSet presAssocID="{2970B499-842D-46AA-980D-52C610F3E221}" presName="diagram" presStyleCnt="0">
        <dgm:presLayoutVars>
          <dgm:dir/>
          <dgm:resizeHandles val="exact"/>
        </dgm:presLayoutVars>
      </dgm:prSet>
      <dgm:spPr/>
    </dgm:pt>
    <dgm:pt modelId="{3FB27E52-AB3C-4F76-A440-8002BD2DCBA1}" type="pres">
      <dgm:prSet presAssocID="{32E3326F-BD35-4CEC-AD57-2E977C3EEE00}" presName="node" presStyleLbl="node1" presStyleIdx="0" presStyleCnt="3" custScaleY="107627">
        <dgm:presLayoutVars>
          <dgm:bulletEnabled val="1"/>
        </dgm:presLayoutVars>
      </dgm:prSet>
      <dgm:spPr/>
    </dgm:pt>
    <dgm:pt modelId="{FF747CE8-5F2F-4DA6-A7F8-74CDC0DF0F76}" type="pres">
      <dgm:prSet presAssocID="{4A89F134-6689-4D3A-9BCC-A80F49D6DAFC}" presName="sibTrans" presStyleCnt="0"/>
      <dgm:spPr/>
    </dgm:pt>
    <dgm:pt modelId="{A025B9E2-E6D4-4152-954E-91E09B7EF94E}" type="pres">
      <dgm:prSet presAssocID="{8E283A1B-9906-48A6-A4C8-F6967F44F3A4}" presName="node" presStyleLbl="node1" presStyleIdx="1" presStyleCnt="3" custScaleX="147149" custScaleY="57114">
        <dgm:presLayoutVars>
          <dgm:bulletEnabled val="1"/>
        </dgm:presLayoutVars>
      </dgm:prSet>
      <dgm:spPr/>
    </dgm:pt>
    <dgm:pt modelId="{D07F88F5-BA95-4C58-8118-0F3968FA97AB}" type="pres">
      <dgm:prSet presAssocID="{CF8CB972-E7F8-4F9D-B501-28D54E5FD0D1}" presName="sibTrans" presStyleCnt="0"/>
      <dgm:spPr/>
    </dgm:pt>
    <dgm:pt modelId="{7D681C47-C942-4C8D-8304-9D9E3C48A59B}" type="pres">
      <dgm:prSet presAssocID="{EA52F7FB-7A92-4A89-8B63-713C0EB7E11E}" presName="node" presStyleLbl="node1" presStyleIdx="2" presStyleCnt="3" custScaleX="275300">
        <dgm:presLayoutVars>
          <dgm:bulletEnabled val="1"/>
        </dgm:presLayoutVars>
      </dgm:prSet>
      <dgm:spPr/>
    </dgm:pt>
  </dgm:ptLst>
  <dgm:cxnLst>
    <dgm:cxn modelId="{2C3C9C08-4DB2-4939-AB21-2F679A6A1832}" srcId="{2970B499-842D-46AA-980D-52C610F3E221}" destId="{8E283A1B-9906-48A6-A4C8-F6967F44F3A4}" srcOrd="1" destOrd="0" parTransId="{C7CC46D4-9E34-475B-833C-F6BF27169640}" sibTransId="{CF8CB972-E7F8-4F9D-B501-28D54E5FD0D1}"/>
    <dgm:cxn modelId="{7A42BC08-45E6-4957-AE7F-2A4D8EFDD21F}" srcId="{EA52F7FB-7A92-4A89-8B63-713C0EB7E11E}" destId="{9515F8F6-61C4-435A-878A-D5CAAB3E503F}" srcOrd="1" destOrd="0" parTransId="{30CA4740-0C60-4F97-BE37-972A08C76EC5}" sibTransId="{E9163229-2F32-46F3-9266-D8692ACF5D0F}"/>
    <dgm:cxn modelId="{CD7B881E-2687-4A46-AA7E-5086D70613DB}" type="presOf" srcId="{9515F8F6-61C4-435A-878A-D5CAAB3E503F}" destId="{7D681C47-C942-4C8D-8304-9D9E3C48A59B}" srcOrd="0" destOrd="2" presId="urn:microsoft.com/office/officeart/2005/8/layout/default"/>
    <dgm:cxn modelId="{8FE78E29-35BF-4AA9-B543-3A62D4EA9BDD}" type="presOf" srcId="{82B78513-B42F-4767-A67F-275C8F988FFD}" destId="{7D681C47-C942-4C8D-8304-9D9E3C48A59B}" srcOrd="0" destOrd="1" presId="urn:microsoft.com/office/officeart/2005/8/layout/default"/>
    <dgm:cxn modelId="{9AD1875F-4DDD-41B6-B7BC-62A6D38B8DBB}" srcId="{EA52F7FB-7A92-4A89-8B63-713C0EB7E11E}" destId="{82B78513-B42F-4767-A67F-275C8F988FFD}" srcOrd="0" destOrd="0" parTransId="{2FF22ADD-74EC-49AE-8732-D85922896F26}" sibTransId="{199F0832-3391-4620-873A-EAB0752B2445}"/>
    <dgm:cxn modelId="{35BBFE63-1549-4158-B55C-9F2AE64C1B28}" type="presOf" srcId="{32E3326F-BD35-4CEC-AD57-2E977C3EEE00}" destId="{3FB27E52-AB3C-4F76-A440-8002BD2DCBA1}" srcOrd="0" destOrd="0" presId="urn:microsoft.com/office/officeart/2005/8/layout/default"/>
    <dgm:cxn modelId="{CA13816A-F099-4521-B67D-622F2AAA4D69}" type="presOf" srcId="{2970B499-842D-46AA-980D-52C610F3E221}" destId="{B8FD38F9-DB94-4B64-94C0-29EE04394992}" srcOrd="0" destOrd="0" presId="urn:microsoft.com/office/officeart/2005/8/layout/default"/>
    <dgm:cxn modelId="{3E2DA16F-DA8F-402E-BFAC-5BE74137E207}" srcId="{2970B499-842D-46AA-980D-52C610F3E221}" destId="{32E3326F-BD35-4CEC-AD57-2E977C3EEE00}" srcOrd="0" destOrd="0" parTransId="{75814E82-5394-441D-A106-AEC2204F2FC1}" sibTransId="{4A89F134-6689-4D3A-9BCC-A80F49D6DAFC}"/>
    <dgm:cxn modelId="{19709370-5182-4D08-A0E5-524AC691B5A7}" type="presOf" srcId="{8E283A1B-9906-48A6-A4C8-F6967F44F3A4}" destId="{A025B9E2-E6D4-4152-954E-91E09B7EF94E}" srcOrd="0" destOrd="0" presId="urn:microsoft.com/office/officeart/2005/8/layout/default"/>
    <dgm:cxn modelId="{EFDBB959-5B2D-4EDD-874B-9ACB444D5BE4}" srcId="{2970B499-842D-46AA-980D-52C610F3E221}" destId="{EA52F7FB-7A92-4A89-8B63-713C0EB7E11E}" srcOrd="2" destOrd="0" parTransId="{9CA580D4-1C3E-475C-A28B-0A5EA07E0372}" sibTransId="{E428CDF6-0E39-41CD-8302-CD2232E2235D}"/>
    <dgm:cxn modelId="{36E97FA9-3158-4A2E-B4C3-BB5897AB89A2}" type="presOf" srcId="{EA52F7FB-7A92-4A89-8B63-713C0EB7E11E}" destId="{7D681C47-C942-4C8D-8304-9D9E3C48A59B}" srcOrd="0" destOrd="0" presId="urn:microsoft.com/office/officeart/2005/8/layout/default"/>
    <dgm:cxn modelId="{53EAC0BD-F88E-4ECD-A1E5-C23B5E74BF6F}" srcId="{EA52F7FB-7A92-4A89-8B63-713C0EB7E11E}" destId="{A029C4AB-2EFE-44A1-886D-AA86B822063B}" srcOrd="2" destOrd="0" parTransId="{1D11CADE-E6D6-4196-8310-68B1B2BCE020}" sibTransId="{A6F30B0F-D720-4874-A044-2DB4314618D7}"/>
    <dgm:cxn modelId="{881F50CA-7A3D-4030-AC00-012F5BE9AC45}" srcId="{EA52F7FB-7A92-4A89-8B63-713C0EB7E11E}" destId="{CB7CF0EA-B42C-4ADF-A877-75AEEBE43243}" srcOrd="3" destOrd="0" parTransId="{8EFE6029-9A5C-40F9-AC42-C7C41F750F0F}" sibTransId="{16D6FFB9-BD0C-4B3F-A0CA-DD95DE28ABC9}"/>
    <dgm:cxn modelId="{86D6B2D7-7A4E-455C-801D-3042837D8819}" type="presOf" srcId="{CB7CF0EA-B42C-4ADF-A877-75AEEBE43243}" destId="{7D681C47-C942-4C8D-8304-9D9E3C48A59B}" srcOrd="0" destOrd="4" presId="urn:microsoft.com/office/officeart/2005/8/layout/default"/>
    <dgm:cxn modelId="{826A94D8-4268-42C0-97B7-8BB0B9741604}" type="presOf" srcId="{A029C4AB-2EFE-44A1-886D-AA86B822063B}" destId="{7D681C47-C942-4C8D-8304-9D9E3C48A59B}" srcOrd="0" destOrd="3" presId="urn:microsoft.com/office/officeart/2005/8/layout/default"/>
    <dgm:cxn modelId="{A0F335D8-2445-48AF-B61A-4AE5D02DF2D5}" type="presParOf" srcId="{B8FD38F9-DB94-4B64-94C0-29EE04394992}" destId="{3FB27E52-AB3C-4F76-A440-8002BD2DCBA1}" srcOrd="0" destOrd="0" presId="urn:microsoft.com/office/officeart/2005/8/layout/default"/>
    <dgm:cxn modelId="{51AA30F1-72E5-498A-961E-707DAFA1A936}" type="presParOf" srcId="{B8FD38F9-DB94-4B64-94C0-29EE04394992}" destId="{FF747CE8-5F2F-4DA6-A7F8-74CDC0DF0F76}" srcOrd="1" destOrd="0" presId="urn:microsoft.com/office/officeart/2005/8/layout/default"/>
    <dgm:cxn modelId="{AF3984A4-D53F-459A-BCEE-7545CAE512FA}" type="presParOf" srcId="{B8FD38F9-DB94-4B64-94C0-29EE04394992}" destId="{A025B9E2-E6D4-4152-954E-91E09B7EF94E}" srcOrd="2" destOrd="0" presId="urn:microsoft.com/office/officeart/2005/8/layout/default"/>
    <dgm:cxn modelId="{A1C7DF2F-44D8-421D-88F2-9D69D811E57F}" type="presParOf" srcId="{B8FD38F9-DB94-4B64-94C0-29EE04394992}" destId="{D07F88F5-BA95-4C58-8118-0F3968FA97AB}" srcOrd="3" destOrd="0" presId="urn:microsoft.com/office/officeart/2005/8/layout/default"/>
    <dgm:cxn modelId="{E1313D5D-0039-4784-A053-F36F3B947FB3}" type="presParOf" srcId="{B8FD38F9-DB94-4B64-94C0-29EE04394992}" destId="{7D681C47-C942-4C8D-8304-9D9E3C48A59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810143F-B1A4-4A74-A978-C0D3084CD09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7D0B155-5124-4C46-9CC4-7E7527EF70DA}">
      <dgm:prSet custT="1"/>
      <dgm:spPr/>
      <dgm:t>
        <a:bodyPr/>
        <a:lstStyle/>
        <a:p>
          <a:pPr algn="just"/>
          <a:r>
            <a:rPr lang="it-IT" sz="2800" dirty="0"/>
            <a:t>Lo sport può essere ad alto rischio di abuso e deve costituire una preoccupazione per chiunque agisca o lavori in ambiti sportivi.</a:t>
          </a:r>
          <a:endParaRPr lang="en-US" sz="2800" dirty="0"/>
        </a:p>
      </dgm:t>
    </dgm:pt>
    <dgm:pt modelId="{84542F91-2ABB-42B8-99CF-50774BC3FAF2}" type="parTrans" cxnId="{B7137191-FC27-4EA3-ADA7-8E6CC53312D8}">
      <dgm:prSet/>
      <dgm:spPr/>
      <dgm:t>
        <a:bodyPr/>
        <a:lstStyle/>
        <a:p>
          <a:endParaRPr lang="en-US"/>
        </a:p>
      </dgm:t>
    </dgm:pt>
    <dgm:pt modelId="{5EB8AD8E-F593-4636-AB01-F8641123D082}" type="sibTrans" cxnId="{B7137191-FC27-4EA3-ADA7-8E6CC53312D8}">
      <dgm:prSet/>
      <dgm:spPr/>
      <dgm:t>
        <a:bodyPr/>
        <a:lstStyle/>
        <a:p>
          <a:endParaRPr lang="en-US"/>
        </a:p>
      </dgm:t>
    </dgm:pt>
    <dgm:pt modelId="{6D4C3F70-AA0E-4992-87A7-5E08CB3E932C}">
      <dgm:prSet custT="1"/>
      <dgm:spPr/>
      <dgm:t>
        <a:bodyPr/>
        <a:lstStyle/>
        <a:p>
          <a:pPr algn="just"/>
          <a:r>
            <a:rPr lang="it-IT" sz="2800" dirty="0"/>
            <a:t>L’abuso può seriamente compromettere la serenità degli atleti e delle atlete e determinare serie conseguenze sia sulla persona che sulle prestazioni sportive, determinando anche l’abbandono dello sport in toto.</a:t>
          </a:r>
          <a:endParaRPr lang="en-US" sz="2800" dirty="0"/>
        </a:p>
      </dgm:t>
    </dgm:pt>
    <dgm:pt modelId="{47A6D42F-EA9F-410A-B639-697A8CBA3F18}" type="parTrans" cxnId="{8169B89B-9AD5-47D6-BB18-3A710FF0008D}">
      <dgm:prSet/>
      <dgm:spPr/>
      <dgm:t>
        <a:bodyPr/>
        <a:lstStyle/>
        <a:p>
          <a:endParaRPr lang="en-US"/>
        </a:p>
      </dgm:t>
    </dgm:pt>
    <dgm:pt modelId="{C1F7B604-3D17-45AA-8B9A-5CF27C3FD4D8}" type="sibTrans" cxnId="{8169B89B-9AD5-47D6-BB18-3A710FF0008D}">
      <dgm:prSet/>
      <dgm:spPr/>
      <dgm:t>
        <a:bodyPr/>
        <a:lstStyle/>
        <a:p>
          <a:endParaRPr lang="en-US"/>
        </a:p>
      </dgm:t>
    </dgm:pt>
    <dgm:pt modelId="{D67384F8-9602-41F1-8DEE-2978C056587D}" type="pres">
      <dgm:prSet presAssocID="{1810143F-B1A4-4A74-A978-C0D3084CD099}" presName="linear" presStyleCnt="0">
        <dgm:presLayoutVars>
          <dgm:animLvl val="lvl"/>
          <dgm:resizeHandles val="exact"/>
        </dgm:presLayoutVars>
      </dgm:prSet>
      <dgm:spPr/>
    </dgm:pt>
    <dgm:pt modelId="{CEB27A9B-DE28-4084-9634-85EF504F27E6}" type="pres">
      <dgm:prSet presAssocID="{D7D0B155-5124-4C46-9CC4-7E7527EF70DA}" presName="parentText" presStyleLbl="node1" presStyleIdx="0" presStyleCnt="2" custLinFactNeighborX="-906" custLinFactNeighborY="39319">
        <dgm:presLayoutVars>
          <dgm:chMax val="0"/>
          <dgm:bulletEnabled val="1"/>
        </dgm:presLayoutVars>
      </dgm:prSet>
      <dgm:spPr/>
    </dgm:pt>
    <dgm:pt modelId="{972CD447-16FE-4000-9CC1-802D6DA72B32}" type="pres">
      <dgm:prSet presAssocID="{5EB8AD8E-F593-4636-AB01-F8641123D082}" presName="spacer" presStyleCnt="0"/>
      <dgm:spPr/>
    </dgm:pt>
    <dgm:pt modelId="{1767C440-88EE-4530-B379-8DE003EE8832}" type="pres">
      <dgm:prSet presAssocID="{6D4C3F70-AA0E-4992-87A7-5E08CB3E932C}" presName="parentText" presStyleLbl="node1" presStyleIdx="1" presStyleCnt="2">
        <dgm:presLayoutVars>
          <dgm:chMax val="0"/>
          <dgm:bulletEnabled val="1"/>
        </dgm:presLayoutVars>
      </dgm:prSet>
      <dgm:spPr/>
    </dgm:pt>
  </dgm:ptLst>
  <dgm:cxnLst>
    <dgm:cxn modelId="{8222EF7E-FA05-4E4F-B6BF-6F70D1C10D3A}" type="presOf" srcId="{D7D0B155-5124-4C46-9CC4-7E7527EF70DA}" destId="{CEB27A9B-DE28-4084-9634-85EF504F27E6}" srcOrd="0" destOrd="0" presId="urn:microsoft.com/office/officeart/2005/8/layout/vList2"/>
    <dgm:cxn modelId="{0AD32283-1153-4789-980F-89D43CF448FC}" type="presOf" srcId="{6D4C3F70-AA0E-4992-87A7-5E08CB3E932C}" destId="{1767C440-88EE-4530-B379-8DE003EE8832}" srcOrd="0" destOrd="0" presId="urn:microsoft.com/office/officeart/2005/8/layout/vList2"/>
    <dgm:cxn modelId="{B7137191-FC27-4EA3-ADA7-8E6CC53312D8}" srcId="{1810143F-B1A4-4A74-A978-C0D3084CD099}" destId="{D7D0B155-5124-4C46-9CC4-7E7527EF70DA}" srcOrd="0" destOrd="0" parTransId="{84542F91-2ABB-42B8-99CF-50774BC3FAF2}" sibTransId="{5EB8AD8E-F593-4636-AB01-F8641123D082}"/>
    <dgm:cxn modelId="{8169B89B-9AD5-47D6-BB18-3A710FF0008D}" srcId="{1810143F-B1A4-4A74-A978-C0D3084CD099}" destId="{6D4C3F70-AA0E-4992-87A7-5E08CB3E932C}" srcOrd="1" destOrd="0" parTransId="{47A6D42F-EA9F-410A-B639-697A8CBA3F18}" sibTransId="{C1F7B604-3D17-45AA-8B9A-5CF27C3FD4D8}"/>
    <dgm:cxn modelId="{D0E508ED-4927-49E7-8944-357F07E9D078}" type="presOf" srcId="{1810143F-B1A4-4A74-A978-C0D3084CD099}" destId="{D67384F8-9602-41F1-8DEE-2978C056587D}" srcOrd="0" destOrd="0" presId="urn:microsoft.com/office/officeart/2005/8/layout/vList2"/>
    <dgm:cxn modelId="{18FD7545-ED2B-47DA-AE7A-DB970D8EDB62}" type="presParOf" srcId="{D67384F8-9602-41F1-8DEE-2978C056587D}" destId="{CEB27A9B-DE28-4084-9634-85EF504F27E6}" srcOrd="0" destOrd="0" presId="urn:microsoft.com/office/officeart/2005/8/layout/vList2"/>
    <dgm:cxn modelId="{B7878ED1-227B-4673-B524-8C6210333498}" type="presParOf" srcId="{D67384F8-9602-41F1-8DEE-2978C056587D}" destId="{972CD447-16FE-4000-9CC1-802D6DA72B32}" srcOrd="1" destOrd="0" presId="urn:microsoft.com/office/officeart/2005/8/layout/vList2"/>
    <dgm:cxn modelId="{E94A30BA-6438-41AB-91E8-0939A7CFC6D8}" type="presParOf" srcId="{D67384F8-9602-41F1-8DEE-2978C056587D}" destId="{1767C440-88EE-4530-B379-8DE003EE88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997A4B-254D-4FA1-B7A9-77D2A2F37028}"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5263F83E-F6C1-403C-A01A-56B9BAD0B54E}">
      <dgm:prSet/>
      <dgm:spPr/>
      <dgm:t>
        <a:bodyPr/>
        <a:lstStyle/>
        <a:p>
          <a:r>
            <a:rPr lang="it-IT" dirty="0"/>
            <a:t>Obiettivo del CIO è rafforzare il sostegno agli atleti anche attraverso significative azioni finalizzate alla salvaguardia dagli abusi e dalle molestie, adottando politiche e procedure mirate a:</a:t>
          </a:r>
          <a:endParaRPr lang="en-US" dirty="0"/>
        </a:p>
      </dgm:t>
    </dgm:pt>
    <dgm:pt modelId="{5AD15DC6-2A11-4794-BD45-716216D68023}" type="parTrans" cxnId="{81D8FC84-410F-42B9-8292-2C2D79F6A407}">
      <dgm:prSet/>
      <dgm:spPr/>
      <dgm:t>
        <a:bodyPr/>
        <a:lstStyle/>
        <a:p>
          <a:endParaRPr lang="en-US"/>
        </a:p>
      </dgm:t>
    </dgm:pt>
    <dgm:pt modelId="{D8EA2434-93C6-459C-8796-5FFA8D60DA75}" type="sibTrans" cxnId="{81D8FC84-410F-42B9-8292-2C2D79F6A407}">
      <dgm:prSet/>
      <dgm:spPr/>
      <dgm:t>
        <a:bodyPr/>
        <a:lstStyle/>
        <a:p>
          <a:endParaRPr lang="en-US"/>
        </a:p>
      </dgm:t>
    </dgm:pt>
    <dgm:pt modelId="{FBA73C51-228A-4D67-B32D-F19A3749B1C2}">
      <dgm:prSet/>
      <dgm:spPr/>
      <dgm:t>
        <a:bodyPr/>
        <a:lstStyle/>
        <a:p>
          <a:r>
            <a:rPr lang="it-IT" dirty="0"/>
            <a:t>1.</a:t>
          </a:r>
        </a:p>
        <a:p>
          <a:r>
            <a:rPr lang="it-IT" dirty="0"/>
            <a:t>proteggere gli atleti</a:t>
          </a:r>
          <a:endParaRPr lang="en-US" dirty="0"/>
        </a:p>
      </dgm:t>
    </dgm:pt>
    <dgm:pt modelId="{A74FE2DC-988A-4B9A-8555-067BC7C21E22}" type="parTrans" cxnId="{9C3B8048-3C94-4387-9FFE-81750CE82734}">
      <dgm:prSet/>
      <dgm:spPr/>
      <dgm:t>
        <a:bodyPr/>
        <a:lstStyle/>
        <a:p>
          <a:endParaRPr lang="en-US"/>
        </a:p>
      </dgm:t>
    </dgm:pt>
    <dgm:pt modelId="{E569CE3A-4017-457E-9A66-89FC8AB1CCD0}" type="sibTrans" cxnId="{9C3B8048-3C94-4387-9FFE-81750CE82734}">
      <dgm:prSet/>
      <dgm:spPr/>
      <dgm:t>
        <a:bodyPr/>
        <a:lstStyle/>
        <a:p>
          <a:endParaRPr lang="en-US"/>
        </a:p>
      </dgm:t>
    </dgm:pt>
    <dgm:pt modelId="{DD441E11-F3BD-4EB2-AA34-C28D4084C7E7}">
      <dgm:prSet/>
      <dgm:spPr/>
      <dgm:t>
        <a:bodyPr/>
        <a:lstStyle/>
        <a:p>
          <a:r>
            <a:rPr lang="it-IT" dirty="0"/>
            <a:t>2,</a:t>
          </a:r>
        </a:p>
        <a:p>
          <a:r>
            <a:rPr lang="it-IT" dirty="0"/>
            <a:t>proteggere l’integrità dello sport e delle sue istituzioni</a:t>
          </a:r>
          <a:endParaRPr lang="en-US" dirty="0"/>
        </a:p>
      </dgm:t>
    </dgm:pt>
    <dgm:pt modelId="{B8B8A254-EEBF-45FB-B45D-96C83178BDD7}" type="parTrans" cxnId="{DD230183-F91D-408F-81D9-4A5291AB35AB}">
      <dgm:prSet/>
      <dgm:spPr/>
      <dgm:t>
        <a:bodyPr/>
        <a:lstStyle/>
        <a:p>
          <a:endParaRPr lang="en-US"/>
        </a:p>
      </dgm:t>
    </dgm:pt>
    <dgm:pt modelId="{55A88B2F-DE07-43B5-B0E6-62E85BD84EC9}" type="sibTrans" cxnId="{DD230183-F91D-408F-81D9-4A5291AB35AB}">
      <dgm:prSet/>
      <dgm:spPr/>
      <dgm:t>
        <a:bodyPr/>
        <a:lstStyle/>
        <a:p>
          <a:endParaRPr lang="en-US"/>
        </a:p>
      </dgm:t>
    </dgm:pt>
    <dgm:pt modelId="{2D39A1E2-798D-4491-9C6F-EC8C1D10F629}">
      <dgm:prSet/>
      <dgm:spPr/>
      <dgm:t>
        <a:bodyPr/>
        <a:lstStyle/>
        <a:p>
          <a:r>
            <a:rPr lang="it-IT" dirty="0"/>
            <a:t>3,</a:t>
          </a:r>
        </a:p>
        <a:p>
          <a:r>
            <a:rPr lang="it-IT" dirty="0"/>
            <a:t>proteggere chi lavora nello sport</a:t>
          </a:r>
          <a:endParaRPr lang="en-US" dirty="0"/>
        </a:p>
      </dgm:t>
    </dgm:pt>
    <dgm:pt modelId="{6AE29AE0-B13F-462F-9122-6634DD8BB8FF}" type="parTrans" cxnId="{31185401-0CE3-40CE-96BB-C52DA3726268}">
      <dgm:prSet/>
      <dgm:spPr/>
      <dgm:t>
        <a:bodyPr/>
        <a:lstStyle/>
        <a:p>
          <a:endParaRPr lang="en-US"/>
        </a:p>
      </dgm:t>
    </dgm:pt>
    <dgm:pt modelId="{BBA10ECE-87BF-4527-97EF-E68D9F40E4D0}" type="sibTrans" cxnId="{31185401-0CE3-40CE-96BB-C52DA3726268}">
      <dgm:prSet/>
      <dgm:spPr/>
      <dgm:t>
        <a:bodyPr/>
        <a:lstStyle/>
        <a:p>
          <a:endParaRPr lang="en-US"/>
        </a:p>
      </dgm:t>
    </dgm:pt>
    <dgm:pt modelId="{55C5A858-5DE9-4AE2-A83B-738A80D253C3}">
      <dgm:prSet/>
      <dgm:spPr/>
      <dgm:t>
        <a:bodyPr/>
        <a:lstStyle/>
        <a:p>
          <a:r>
            <a:rPr lang="it-IT" dirty="0"/>
            <a:t>4,</a:t>
          </a:r>
        </a:p>
        <a:p>
          <a:r>
            <a:rPr lang="it-IT" dirty="0"/>
            <a:t>promuovere quindi i valori dello sport sicuro</a:t>
          </a:r>
          <a:endParaRPr lang="en-US" dirty="0"/>
        </a:p>
      </dgm:t>
    </dgm:pt>
    <dgm:pt modelId="{2D9D0E8E-AED8-4DE5-9731-916ADFBE24FE}" type="parTrans" cxnId="{B5FCFE35-1074-4522-927B-58F122820CDB}">
      <dgm:prSet/>
      <dgm:spPr/>
      <dgm:t>
        <a:bodyPr/>
        <a:lstStyle/>
        <a:p>
          <a:endParaRPr lang="en-US"/>
        </a:p>
      </dgm:t>
    </dgm:pt>
    <dgm:pt modelId="{61853559-AFD9-4C55-963D-FF3C2F73B8D3}" type="sibTrans" cxnId="{B5FCFE35-1074-4522-927B-58F122820CDB}">
      <dgm:prSet/>
      <dgm:spPr/>
      <dgm:t>
        <a:bodyPr/>
        <a:lstStyle/>
        <a:p>
          <a:endParaRPr lang="en-US"/>
        </a:p>
      </dgm:t>
    </dgm:pt>
    <dgm:pt modelId="{EF85338F-49EC-40D6-B16B-6614E93D8E5F}" type="pres">
      <dgm:prSet presAssocID="{48997A4B-254D-4FA1-B7A9-77D2A2F37028}" presName="diagram" presStyleCnt="0">
        <dgm:presLayoutVars>
          <dgm:dir/>
          <dgm:resizeHandles val="exact"/>
        </dgm:presLayoutVars>
      </dgm:prSet>
      <dgm:spPr/>
    </dgm:pt>
    <dgm:pt modelId="{D7743671-9363-4071-834C-E7359658AE6D}" type="pres">
      <dgm:prSet presAssocID="{5263F83E-F6C1-403C-A01A-56B9BAD0B54E}" presName="node" presStyleLbl="node1" presStyleIdx="0" presStyleCnt="5">
        <dgm:presLayoutVars>
          <dgm:bulletEnabled val="1"/>
        </dgm:presLayoutVars>
      </dgm:prSet>
      <dgm:spPr/>
    </dgm:pt>
    <dgm:pt modelId="{7762E03A-179A-4560-8933-E6B1A0AF816A}" type="pres">
      <dgm:prSet presAssocID="{D8EA2434-93C6-459C-8796-5FFA8D60DA75}" presName="sibTrans" presStyleCnt="0"/>
      <dgm:spPr/>
    </dgm:pt>
    <dgm:pt modelId="{F0F10082-2BF7-44FD-B213-5140983AE7B6}" type="pres">
      <dgm:prSet presAssocID="{FBA73C51-228A-4D67-B32D-F19A3749B1C2}" presName="node" presStyleLbl="node1" presStyleIdx="1" presStyleCnt="5">
        <dgm:presLayoutVars>
          <dgm:bulletEnabled val="1"/>
        </dgm:presLayoutVars>
      </dgm:prSet>
      <dgm:spPr/>
    </dgm:pt>
    <dgm:pt modelId="{C9AC106B-C1DC-4E3F-B511-3A5E10B0D536}" type="pres">
      <dgm:prSet presAssocID="{E569CE3A-4017-457E-9A66-89FC8AB1CCD0}" presName="sibTrans" presStyleCnt="0"/>
      <dgm:spPr/>
    </dgm:pt>
    <dgm:pt modelId="{F71DE982-8E11-410B-B96B-DCF33BC613D4}" type="pres">
      <dgm:prSet presAssocID="{DD441E11-F3BD-4EB2-AA34-C28D4084C7E7}" presName="node" presStyleLbl="node1" presStyleIdx="2" presStyleCnt="5">
        <dgm:presLayoutVars>
          <dgm:bulletEnabled val="1"/>
        </dgm:presLayoutVars>
      </dgm:prSet>
      <dgm:spPr/>
    </dgm:pt>
    <dgm:pt modelId="{C8C07A64-10BA-4CB6-A6F9-22E939150357}" type="pres">
      <dgm:prSet presAssocID="{55A88B2F-DE07-43B5-B0E6-62E85BD84EC9}" presName="sibTrans" presStyleCnt="0"/>
      <dgm:spPr/>
    </dgm:pt>
    <dgm:pt modelId="{EF7C97F1-EFA9-4842-8A36-BD733D7C6F6F}" type="pres">
      <dgm:prSet presAssocID="{2D39A1E2-798D-4491-9C6F-EC8C1D10F629}" presName="node" presStyleLbl="node1" presStyleIdx="3" presStyleCnt="5">
        <dgm:presLayoutVars>
          <dgm:bulletEnabled val="1"/>
        </dgm:presLayoutVars>
      </dgm:prSet>
      <dgm:spPr/>
    </dgm:pt>
    <dgm:pt modelId="{0F70B0F4-AA41-4C0A-9695-2630050DAC79}" type="pres">
      <dgm:prSet presAssocID="{BBA10ECE-87BF-4527-97EF-E68D9F40E4D0}" presName="sibTrans" presStyleCnt="0"/>
      <dgm:spPr/>
    </dgm:pt>
    <dgm:pt modelId="{6076E46F-66EB-4857-9600-26F124CEF306}" type="pres">
      <dgm:prSet presAssocID="{55C5A858-5DE9-4AE2-A83B-738A80D253C3}" presName="node" presStyleLbl="node1" presStyleIdx="4" presStyleCnt="5">
        <dgm:presLayoutVars>
          <dgm:bulletEnabled val="1"/>
        </dgm:presLayoutVars>
      </dgm:prSet>
      <dgm:spPr/>
    </dgm:pt>
  </dgm:ptLst>
  <dgm:cxnLst>
    <dgm:cxn modelId="{31185401-0CE3-40CE-96BB-C52DA3726268}" srcId="{48997A4B-254D-4FA1-B7A9-77D2A2F37028}" destId="{2D39A1E2-798D-4491-9C6F-EC8C1D10F629}" srcOrd="3" destOrd="0" parTransId="{6AE29AE0-B13F-462F-9122-6634DD8BB8FF}" sibTransId="{BBA10ECE-87BF-4527-97EF-E68D9F40E4D0}"/>
    <dgm:cxn modelId="{B5FCFE35-1074-4522-927B-58F122820CDB}" srcId="{48997A4B-254D-4FA1-B7A9-77D2A2F37028}" destId="{55C5A858-5DE9-4AE2-A83B-738A80D253C3}" srcOrd="4" destOrd="0" parTransId="{2D9D0E8E-AED8-4DE5-9731-916ADFBE24FE}" sibTransId="{61853559-AFD9-4C55-963D-FF3C2F73B8D3}"/>
    <dgm:cxn modelId="{9C3B8048-3C94-4387-9FFE-81750CE82734}" srcId="{48997A4B-254D-4FA1-B7A9-77D2A2F37028}" destId="{FBA73C51-228A-4D67-B32D-F19A3749B1C2}" srcOrd="1" destOrd="0" parTransId="{A74FE2DC-988A-4B9A-8555-067BC7C21E22}" sibTransId="{E569CE3A-4017-457E-9A66-89FC8AB1CCD0}"/>
    <dgm:cxn modelId="{29B6CA71-7671-4781-AE17-5C2A7A575931}" type="presOf" srcId="{55C5A858-5DE9-4AE2-A83B-738A80D253C3}" destId="{6076E46F-66EB-4857-9600-26F124CEF306}" srcOrd="0" destOrd="0" presId="urn:microsoft.com/office/officeart/2005/8/layout/default"/>
    <dgm:cxn modelId="{DF5C7981-F3AE-40D2-A729-0E6A81690134}" type="presOf" srcId="{FBA73C51-228A-4D67-B32D-F19A3749B1C2}" destId="{F0F10082-2BF7-44FD-B213-5140983AE7B6}" srcOrd="0" destOrd="0" presId="urn:microsoft.com/office/officeart/2005/8/layout/default"/>
    <dgm:cxn modelId="{DD230183-F91D-408F-81D9-4A5291AB35AB}" srcId="{48997A4B-254D-4FA1-B7A9-77D2A2F37028}" destId="{DD441E11-F3BD-4EB2-AA34-C28D4084C7E7}" srcOrd="2" destOrd="0" parTransId="{B8B8A254-EEBF-45FB-B45D-96C83178BDD7}" sibTransId="{55A88B2F-DE07-43B5-B0E6-62E85BD84EC9}"/>
    <dgm:cxn modelId="{81D8FC84-410F-42B9-8292-2C2D79F6A407}" srcId="{48997A4B-254D-4FA1-B7A9-77D2A2F37028}" destId="{5263F83E-F6C1-403C-A01A-56B9BAD0B54E}" srcOrd="0" destOrd="0" parTransId="{5AD15DC6-2A11-4794-BD45-716216D68023}" sibTransId="{D8EA2434-93C6-459C-8796-5FFA8D60DA75}"/>
    <dgm:cxn modelId="{57100888-C370-469C-BA46-46685238E40A}" type="presOf" srcId="{DD441E11-F3BD-4EB2-AA34-C28D4084C7E7}" destId="{F71DE982-8E11-410B-B96B-DCF33BC613D4}" srcOrd="0" destOrd="0" presId="urn:microsoft.com/office/officeart/2005/8/layout/default"/>
    <dgm:cxn modelId="{E2E77C8A-CC5C-42DA-B62E-9700D73264BC}" type="presOf" srcId="{2D39A1E2-798D-4491-9C6F-EC8C1D10F629}" destId="{EF7C97F1-EFA9-4842-8A36-BD733D7C6F6F}" srcOrd="0" destOrd="0" presId="urn:microsoft.com/office/officeart/2005/8/layout/default"/>
    <dgm:cxn modelId="{7D7604A6-0067-40A6-9A47-067C00EC6EBE}" type="presOf" srcId="{5263F83E-F6C1-403C-A01A-56B9BAD0B54E}" destId="{D7743671-9363-4071-834C-E7359658AE6D}" srcOrd="0" destOrd="0" presId="urn:microsoft.com/office/officeart/2005/8/layout/default"/>
    <dgm:cxn modelId="{5D0F10DC-EA0A-40FD-958F-96D837E9F9CD}" type="presOf" srcId="{48997A4B-254D-4FA1-B7A9-77D2A2F37028}" destId="{EF85338F-49EC-40D6-B16B-6614E93D8E5F}" srcOrd="0" destOrd="0" presId="urn:microsoft.com/office/officeart/2005/8/layout/default"/>
    <dgm:cxn modelId="{F7C763A7-78EC-4F7E-AC6C-1A97A0B57FDC}" type="presParOf" srcId="{EF85338F-49EC-40D6-B16B-6614E93D8E5F}" destId="{D7743671-9363-4071-834C-E7359658AE6D}" srcOrd="0" destOrd="0" presId="urn:microsoft.com/office/officeart/2005/8/layout/default"/>
    <dgm:cxn modelId="{5E091124-D415-4435-AE91-4EC52CFC218B}" type="presParOf" srcId="{EF85338F-49EC-40D6-B16B-6614E93D8E5F}" destId="{7762E03A-179A-4560-8933-E6B1A0AF816A}" srcOrd="1" destOrd="0" presId="urn:microsoft.com/office/officeart/2005/8/layout/default"/>
    <dgm:cxn modelId="{7F55A7C6-3726-498B-83ED-818678CC0801}" type="presParOf" srcId="{EF85338F-49EC-40D6-B16B-6614E93D8E5F}" destId="{F0F10082-2BF7-44FD-B213-5140983AE7B6}" srcOrd="2" destOrd="0" presId="urn:microsoft.com/office/officeart/2005/8/layout/default"/>
    <dgm:cxn modelId="{D835243A-F37C-44A7-97BF-208D104B1B53}" type="presParOf" srcId="{EF85338F-49EC-40D6-B16B-6614E93D8E5F}" destId="{C9AC106B-C1DC-4E3F-B511-3A5E10B0D536}" srcOrd="3" destOrd="0" presId="urn:microsoft.com/office/officeart/2005/8/layout/default"/>
    <dgm:cxn modelId="{23C0CCDF-04D8-459D-A8FE-9AC80F4DDCDB}" type="presParOf" srcId="{EF85338F-49EC-40D6-B16B-6614E93D8E5F}" destId="{F71DE982-8E11-410B-B96B-DCF33BC613D4}" srcOrd="4" destOrd="0" presId="urn:microsoft.com/office/officeart/2005/8/layout/default"/>
    <dgm:cxn modelId="{A2D602D4-FB7D-42BB-99F1-2F7B105A1400}" type="presParOf" srcId="{EF85338F-49EC-40D6-B16B-6614E93D8E5F}" destId="{C8C07A64-10BA-4CB6-A6F9-22E939150357}" srcOrd="5" destOrd="0" presId="urn:microsoft.com/office/officeart/2005/8/layout/default"/>
    <dgm:cxn modelId="{2CF54589-16EB-4A25-86D0-E14F97AA3111}" type="presParOf" srcId="{EF85338F-49EC-40D6-B16B-6614E93D8E5F}" destId="{EF7C97F1-EFA9-4842-8A36-BD733D7C6F6F}" srcOrd="6" destOrd="0" presId="urn:microsoft.com/office/officeart/2005/8/layout/default"/>
    <dgm:cxn modelId="{0E3FF78E-80CB-43BE-807B-2CF11ED6F6ED}" type="presParOf" srcId="{EF85338F-49EC-40D6-B16B-6614E93D8E5F}" destId="{0F70B0F4-AA41-4C0A-9695-2630050DAC79}" srcOrd="7" destOrd="0" presId="urn:microsoft.com/office/officeart/2005/8/layout/default"/>
    <dgm:cxn modelId="{1EF9C1C0-1BD7-48E6-9F58-EF1D8A5246C2}" type="presParOf" srcId="{EF85338F-49EC-40D6-B16B-6614E93D8E5F}" destId="{6076E46F-66EB-4857-9600-26F124CEF30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079B9C7-5972-4126-B809-D8AE294C50E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0381D29-3A95-4C77-832B-A79E5D7E76DC}">
      <dgm:prSet/>
      <dgm:spPr/>
      <dgm:t>
        <a:bodyPr/>
        <a:lstStyle/>
        <a:p>
          <a:pPr algn="just"/>
          <a:r>
            <a:rPr lang="it-IT" dirty="0"/>
            <a:t>Le strategie di sviluppo di una corretta salvaguardia degli atleti deve passare da:</a:t>
          </a:r>
          <a:endParaRPr lang="en-US" dirty="0"/>
        </a:p>
      </dgm:t>
    </dgm:pt>
    <dgm:pt modelId="{A306FBE1-8C9F-4322-AC19-BDA6F6896985}" type="parTrans" cxnId="{7FD32875-68A6-4AD7-9FF0-9E455295339A}">
      <dgm:prSet/>
      <dgm:spPr/>
      <dgm:t>
        <a:bodyPr/>
        <a:lstStyle/>
        <a:p>
          <a:endParaRPr lang="en-US"/>
        </a:p>
      </dgm:t>
    </dgm:pt>
    <dgm:pt modelId="{59757BB4-B621-4A2A-9765-A6E7F54F4EDC}" type="sibTrans" cxnId="{7FD32875-68A6-4AD7-9FF0-9E455295339A}">
      <dgm:prSet/>
      <dgm:spPr/>
      <dgm:t>
        <a:bodyPr/>
        <a:lstStyle/>
        <a:p>
          <a:endParaRPr lang="en-US"/>
        </a:p>
      </dgm:t>
    </dgm:pt>
    <dgm:pt modelId="{3E6C064E-F911-4852-9DCE-62676D736BCE}">
      <dgm:prSet/>
      <dgm:spPr/>
      <dgm:t>
        <a:bodyPr/>
        <a:lstStyle/>
        <a:p>
          <a:r>
            <a:rPr lang="it-IT" dirty="0"/>
            <a:t>- sviluppo di politiche e procedure</a:t>
          </a:r>
          <a:endParaRPr lang="en-US" dirty="0"/>
        </a:p>
      </dgm:t>
    </dgm:pt>
    <dgm:pt modelId="{876EF331-9564-4D73-87C4-0F30DB84A18B}" type="parTrans" cxnId="{D4240315-2FD7-4D19-965B-27AA33633541}">
      <dgm:prSet/>
      <dgm:spPr/>
      <dgm:t>
        <a:bodyPr/>
        <a:lstStyle/>
        <a:p>
          <a:endParaRPr lang="en-US"/>
        </a:p>
      </dgm:t>
    </dgm:pt>
    <dgm:pt modelId="{E3C8BD0D-24DD-4AFD-BB23-1CFAC9160E43}" type="sibTrans" cxnId="{D4240315-2FD7-4D19-965B-27AA33633541}">
      <dgm:prSet/>
      <dgm:spPr/>
      <dgm:t>
        <a:bodyPr/>
        <a:lstStyle/>
        <a:p>
          <a:endParaRPr lang="en-US"/>
        </a:p>
      </dgm:t>
    </dgm:pt>
    <dgm:pt modelId="{8EBECE5B-5EE5-4EF4-86EE-D875FE842C0F}">
      <dgm:prSet/>
      <dgm:spPr/>
      <dgm:t>
        <a:bodyPr/>
        <a:lstStyle/>
        <a:p>
          <a:r>
            <a:rPr lang="it-IT" dirty="0"/>
            <a:t>- meccanismi di prevenzione</a:t>
          </a:r>
          <a:endParaRPr lang="en-US" dirty="0"/>
        </a:p>
      </dgm:t>
    </dgm:pt>
    <dgm:pt modelId="{FB11C56F-B508-4852-8220-B078BCB521D3}" type="parTrans" cxnId="{684F2404-3B69-4FA1-8290-F6B15A2BD103}">
      <dgm:prSet/>
      <dgm:spPr/>
      <dgm:t>
        <a:bodyPr/>
        <a:lstStyle/>
        <a:p>
          <a:endParaRPr lang="en-US"/>
        </a:p>
      </dgm:t>
    </dgm:pt>
    <dgm:pt modelId="{E7A2322A-B8E9-4C29-B770-17D5BC5542AB}" type="sibTrans" cxnId="{684F2404-3B69-4FA1-8290-F6B15A2BD103}">
      <dgm:prSet/>
      <dgm:spPr/>
      <dgm:t>
        <a:bodyPr/>
        <a:lstStyle/>
        <a:p>
          <a:endParaRPr lang="en-US"/>
        </a:p>
      </dgm:t>
    </dgm:pt>
    <dgm:pt modelId="{0638BF0D-F617-4D43-94AB-53471F6962B0}">
      <dgm:prSet/>
      <dgm:spPr/>
      <dgm:t>
        <a:bodyPr/>
        <a:lstStyle/>
        <a:p>
          <a:r>
            <a:rPr lang="it-IT" dirty="0"/>
            <a:t>- corretta gestione delle segnalazioni di abuso e molestia</a:t>
          </a:r>
          <a:endParaRPr lang="en-US" dirty="0"/>
        </a:p>
      </dgm:t>
    </dgm:pt>
    <dgm:pt modelId="{13EF4A41-90AE-4553-921E-FC2C02414D80}" type="parTrans" cxnId="{C68B1E43-74D9-44DA-A479-F2C4C6AB5D5D}">
      <dgm:prSet/>
      <dgm:spPr/>
      <dgm:t>
        <a:bodyPr/>
        <a:lstStyle/>
        <a:p>
          <a:endParaRPr lang="en-US"/>
        </a:p>
      </dgm:t>
    </dgm:pt>
    <dgm:pt modelId="{F0BA9DF7-81D6-4B53-9586-D1310A81DDCC}" type="sibTrans" cxnId="{C68B1E43-74D9-44DA-A479-F2C4C6AB5D5D}">
      <dgm:prSet/>
      <dgm:spPr/>
      <dgm:t>
        <a:bodyPr/>
        <a:lstStyle/>
        <a:p>
          <a:endParaRPr lang="en-US"/>
        </a:p>
      </dgm:t>
    </dgm:pt>
    <dgm:pt modelId="{AC19920F-5307-4167-B838-87A333B0E277}">
      <dgm:prSet/>
      <dgm:spPr/>
      <dgm:t>
        <a:bodyPr/>
        <a:lstStyle/>
        <a:p>
          <a:pPr algn="just"/>
          <a:r>
            <a:rPr lang="it-IT" dirty="0"/>
            <a:t>Occorre avere chiaro il perimetro delle leggi e delle regole che si applicano al contesto e, possibilmente, esplicitare il rifiuto di ogni tolleranza verso atti di abuso e molestia.</a:t>
          </a:r>
          <a:endParaRPr lang="en-US" dirty="0"/>
        </a:p>
      </dgm:t>
    </dgm:pt>
    <dgm:pt modelId="{FB90AA8F-FF87-4484-862F-20BFD1BB913D}" type="parTrans" cxnId="{5C501CE9-061D-40B4-8582-46533B742029}">
      <dgm:prSet/>
      <dgm:spPr/>
      <dgm:t>
        <a:bodyPr/>
        <a:lstStyle/>
        <a:p>
          <a:endParaRPr lang="en-US"/>
        </a:p>
      </dgm:t>
    </dgm:pt>
    <dgm:pt modelId="{FB8239E9-FAA0-42A7-8F14-341D64F2CE9D}" type="sibTrans" cxnId="{5C501CE9-061D-40B4-8582-46533B742029}">
      <dgm:prSet/>
      <dgm:spPr/>
      <dgm:t>
        <a:bodyPr/>
        <a:lstStyle/>
        <a:p>
          <a:endParaRPr lang="en-US"/>
        </a:p>
      </dgm:t>
    </dgm:pt>
    <dgm:pt modelId="{19300CFB-A884-452F-9E96-EB4DBF863A9A}">
      <dgm:prSet/>
      <dgm:spPr/>
      <dgm:t>
        <a:bodyPr/>
        <a:lstStyle/>
        <a:p>
          <a:pPr algn="just"/>
          <a:r>
            <a:rPr lang="it-IT" dirty="0"/>
            <a:t>Occorre il coinvolgimento attivo degli atleti nella definizione delle azioni di contrasto.</a:t>
          </a:r>
          <a:endParaRPr lang="en-US" dirty="0"/>
        </a:p>
      </dgm:t>
    </dgm:pt>
    <dgm:pt modelId="{826C97F1-0F50-4A09-B2BA-BE974090ABFB}" type="parTrans" cxnId="{7E6E643C-634D-4749-995A-4BF85917A97D}">
      <dgm:prSet/>
      <dgm:spPr/>
      <dgm:t>
        <a:bodyPr/>
        <a:lstStyle/>
        <a:p>
          <a:endParaRPr lang="en-US"/>
        </a:p>
      </dgm:t>
    </dgm:pt>
    <dgm:pt modelId="{A385DB69-3025-4C0B-9BBA-C014BC20751D}" type="sibTrans" cxnId="{7E6E643C-634D-4749-995A-4BF85917A97D}">
      <dgm:prSet/>
      <dgm:spPr/>
      <dgm:t>
        <a:bodyPr/>
        <a:lstStyle/>
        <a:p>
          <a:endParaRPr lang="en-US"/>
        </a:p>
      </dgm:t>
    </dgm:pt>
    <dgm:pt modelId="{2DF67AB6-DCBA-4624-9834-5C3AFE135118}" type="pres">
      <dgm:prSet presAssocID="{F079B9C7-5972-4126-B809-D8AE294C50EE}" presName="linear" presStyleCnt="0">
        <dgm:presLayoutVars>
          <dgm:animLvl val="lvl"/>
          <dgm:resizeHandles val="exact"/>
        </dgm:presLayoutVars>
      </dgm:prSet>
      <dgm:spPr/>
    </dgm:pt>
    <dgm:pt modelId="{408A537A-161A-4CC7-80F7-BAFA548F64C4}" type="pres">
      <dgm:prSet presAssocID="{40381D29-3A95-4C77-832B-A79E5D7E76DC}" presName="parentText" presStyleLbl="node1" presStyleIdx="0" presStyleCnt="6">
        <dgm:presLayoutVars>
          <dgm:chMax val="0"/>
          <dgm:bulletEnabled val="1"/>
        </dgm:presLayoutVars>
      </dgm:prSet>
      <dgm:spPr/>
    </dgm:pt>
    <dgm:pt modelId="{A7B23782-C896-4151-9FF3-E79CE5F14122}" type="pres">
      <dgm:prSet presAssocID="{59757BB4-B621-4A2A-9765-A6E7F54F4EDC}" presName="spacer" presStyleCnt="0"/>
      <dgm:spPr/>
    </dgm:pt>
    <dgm:pt modelId="{AFD54F27-2193-4480-9380-70D4A07FC738}" type="pres">
      <dgm:prSet presAssocID="{3E6C064E-F911-4852-9DCE-62676D736BCE}" presName="parentText" presStyleLbl="node1" presStyleIdx="1" presStyleCnt="6">
        <dgm:presLayoutVars>
          <dgm:chMax val="0"/>
          <dgm:bulletEnabled val="1"/>
        </dgm:presLayoutVars>
      </dgm:prSet>
      <dgm:spPr/>
    </dgm:pt>
    <dgm:pt modelId="{09D1CE4E-2A97-4620-A4A3-95D47C30ACB2}" type="pres">
      <dgm:prSet presAssocID="{E3C8BD0D-24DD-4AFD-BB23-1CFAC9160E43}" presName="spacer" presStyleCnt="0"/>
      <dgm:spPr/>
    </dgm:pt>
    <dgm:pt modelId="{7C28CE54-4FBC-43C2-91D2-4056AD767A9C}" type="pres">
      <dgm:prSet presAssocID="{8EBECE5B-5EE5-4EF4-86EE-D875FE842C0F}" presName="parentText" presStyleLbl="node1" presStyleIdx="2" presStyleCnt="6">
        <dgm:presLayoutVars>
          <dgm:chMax val="0"/>
          <dgm:bulletEnabled val="1"/>
        </dgm:presLayoutVars>
      </dgm:prSet>
      <dgm:spPr/>
    </dgm:pt>
    <dgm:pt modelId="{34F88959-5E36-4E70-A8C9-13ED9A702F81}" type="pres">
      <dgm:prSet presAssocID="{E7A2322A-B8E9-4C29-B770-17D5BC5542AB}" presName="spacer" presStyleCnt="0"/>
      <dgm:spPr/>
    </dgm:pt>
    <dgm:pt modelId="{93A04F27-C784-4F8D-A2CD-C47282566AB2}" type="pres">
      <dgm:prSet presAssocID="{0638BF0D-F617-4D43-94AB-53471F6962B0}" presName="parentText" presStyleLbl="node1" presStyleIdx="3" presStyleCnt="6">
        <dgm:presLayoutVars>
          <dgm:chMax val="0"/>
          <dgm:bulletEnabled val="1"/>
        </dgm:presLayoutVars>
      </dgm:prSet>
      <dgm:spPr/>
    </dgm:pt>
    <dgm:pt modelId="{ECE392DC-A96F-40FC-9D0F-5C346AD8BA02}" type="pres">
      <dgm:prSet presAssocID="{F0BA9DF7-81D6-4B53-9586-D1310A81DDCC}" presName="spacer" presStyleCnt="0"/>
      <dgm:spPr/>
    </dgm:pt>
    <dgm:pt modelId="{05E445FD-EB1C-497D-A4F9-BFA4AB08D6BB}" type="pres">
      <dgm:prSet presAssocID="{AC19920F-5307-4167-B838-87A333B0E277}" presName="parentText" presStyleLbl="node1" presStyleIdx="4" presStyleCnt="6">
        <dgm:presLayoutVars>
          <dgm:chMax val="0"/>
          <dgm:bulletEnabled val="1"/>
        </dgm:presLayoutVars>
      </dgm:prSet>
      <dgm:spPr/>
    </dgm:pt>
    <dgm:pt modelId="{3B6A5D31-C4A8-433D-8707-2665B010B5D7}" type="pres">
      <dgm:prSet presAssocID="{FB8239E9-FAA0-42A7-8F14-341D64F2CE9D}" presName="spacer" presStyleCnt="0"/>
      <dgm:spPr/>
    </dgm:pt>
    <dgm:pt modelId="{CA93C09A-2F0F-4175-8525-F50EE2B9DDF6}" type="pres">
      <dgm:prSet presAssocID="{19300CFB-A884-452F-9E96-EB4DBF863A9A}" presName="parentText" presStyleLbl="node1" presStyleIdx="5" presStyleCnt="6">
        <dgm:presLayoutVars>
          <dgm:chMax val="0"/>
          <dgm:bulletEnabled val="1"/>
        </dgm:presLayoutVars>
      </dgm:prSet>
      <dgm:spPr/>
    </dgm:pt>
  </dgm:ptLst>
  <dgm:cxnLst>
    <dgm:cxn modelId="{684F2404-3B69-4FA1-8290-F6B15A2BD103}" srcId="{F079B9C7-5972-4126-B809-D8AE294C50EE}" destId="{8EBECE5B-5EE5-4EF4-86EE-D875FE842C0F}" srcOrd="2" destOrd="0" parTransId="{FB11C56F-B508-4852-8220-B078BCB521D3}" sibTransId="{E7A2322A-B8E9-4C29-B770-17D5BC5542AB}"/>
    <dgm:cxn modelId="{D4240315-2FD7-4D19-965B-27AA33633541}" srcId="{F079B9C7-5972-4126-B809-D8AE294C50EE}" destId="{3E6C064E-F911-4852-9DCE-62676D736BCE}" srcOrd="1" destOrd="0" parTransId="{876EF331-9564-4D73-87C4-0F30DB84A18B}" sibTransId="{E3C8BD0D-24DD-4AFD-BB23-1CFAC9160E43}"/>
    <dgm:cxn modelId="{1764A82C-42AA-4032-A45A-0720F51D1055}" type="presOf" srcId="{F079B9C7-5972-4126-B809-D8AE294C50EE}" destId="{2DF67AB6-DCBA-4624-9834-5C3AFE135118}" srcOrd="0" destOrd="0" presId="urn:microsoft.com/office/officeart/2005/8/layout/vList2"/>
    <dgm:cxn modelId="{5DD7403A-916C-4AC7-BBDB-8691E29E3B47}" type="presOf" srcId="{40381D29-3A95-4C77-832B-A79E5D7E76DC}" destId="{408A537A-161A-4CC7-80F7-BAFA548F64C4}" srcOrd="0" destOrd="0" presId="urn:microsoft.com/office/officeart/2005/8/layout/vList2"/>
    <dgm:cxn modelId="{7E6E643C-634D-4749-995A-4BF85917A97D}" srcId="{F079B9C7-5972-4126-B809-D8AE294C50EE}" destId="{19300CFB-A884-452F-9E96-EB4DBF863A9A}" srcOrd="5" destOrd="0" parTransId="{826C97F1-0F50-4A09-B2BA-BE974090ABFB}" sibTransId="{A385DB69-3025-4C0B-9BBA-C014BC20751D}"/>
    <dgm:cxn modelId="{586D8B3C-0A35-486C-A6A0-B3428610E47F}" type="presOf" srcId="{3E6C064E-F911-4852-9DCE-62676D736BCE}" destId="{AFD54F27-2193-4480-9380-70D4A07FC738}" srcOrd="0" destOrd="0" presId="urn:microsoft.com/office/officeart/2005/8/layout/vList2"/>
    <dgm:cxn modelId="{C68B1E43-74D9-44DA-A479-F2C4C6AB5D5D}" srcId="{F079B9C7-5972-4126-B809-D8AE294C50EE}" destId="{0638BF0D-F617-4D43-94AB-53471F6962B0}" srcOrd="3" destOrd="0" parTransId="{13EF4A41-90AE-4553-921E-FC2C02414D80}" sibTransId="{F0BA9DF7-81D6-4B53-9586-D1310A81DDCC}"/>
    <dgm:cxn modelId="{47A3414B-271E-4DE1-80C6-D932FEFF3104}" type="presOf" srcId="{8EBECE5B-5EE5-4EF4-86EE-D875FE842C0F}" destId="{7C28CE54-4FBC-43C2-91D2-4056AD767A9C}" srcOrd="0" destOrd="0" presId="urn:microsoft.com/office/officeart/2005/8/layout/vList2"/>
    <dgm:cxn modelId="{7FD32875-68A6-4AD7-9FF0-9E455295339A}" srcId="{F079B9C7-5972-4126-B809-D8AE294C50EE}" destId="{40381D29-3A95-4C77-832B-A79E5D7E76DC}" srcOrd="0" destOrd="0" parTransId="{A306FBE1-8C9F-4322-AC19-BDA6F6896985}" sibTransId="{59757BB4-B621-4A2A-9765-A6E7F54F4EDC}"/>
    <dgm:cxn modelId="{D80D4CA5-4F0E-4552-A47E-EDBFAB0033F0}" type="presOf" srcId="{AC19920F-5307-4167-B838-87A333B0E277}" destId="{05E445FD-EB1C-497D-A4F9-BFA4AB08D6BB}" srcOrd="0" destOrd="0" presId="urn:microsoft.com/office/officeart/2005/8/layout/vList2"/>
    <dgm:cxn modelId="{C23779B7-6E56-40A4-AE6A-DB489DE12F21}" type="presOf" srcId="{0638BF0D-F617-4D43-94AB-53471F6962B0}" destId="{93A04F27-C784-4F8D-A2CD-C47282566AB2}" srcOrd="0" destOrd="0" presId="urn:microsoft.com/office/officeart/2005/8/layout/vList2"/>
    <dgm:cxn modelId="{5C501CE9-061D-40B4-8582-46533B742029}" srcId="{F079B9C7-5972-4126-B809-D8AE294C50EE}" destId="{AC19920F-5307-4167-B838-87A333B0E277}" srcOrd="4" destOrd="0" parTransId="{FB90AA8F-FF87-4484-862F-20BFD1BB913D}" sibTransId="{FB8239E9-FAA0-42A7-8F14-341D64F2CE9D}"/>
    <dgm:cxn modelId="{79ECF9FD-9E3D-4A34-8555-E7D096042DA2}" type="presOf" srcId="{19300CFB-A884-452F-9E96-EB4DBF863A9A}" destId="{CA93C09A-2F0F-4175-8525-F50EE2B9DDF6}" srcOrd="0" destOrd="0" presId="urn:microsoft.com/office/officeart/2005/8/layout/vList2"/>
    <dgm:cxn modelId="{1E4DDE3A-79F1-4BB4-BE29-1DA1C8BDFFC2}" type="presParOf" srcId="{2DF67AB6-DCBA-4624-9834-5C3AFE135118}" destId="{408A537A-161A-4CC7-80F7-BAFA548F64C4}" srcOrd="0" destOrd="0" presId="urn:microsoft.com/office/officeart/2005/8/layout/vList2"/>
    <dgm:cxn modelId="{1AD12C7B-9770-4F40-A7A6-8F1D0F845A88}" type="presParOf" srcId="{2DF67AB6-DCBA-4624-9834-5C3AFE135118}" destId="{A7B23782-C896-4151-9FF3-E79CE5F14122}" srcOrd="1" destOrd="0" presId="urn:microsoft.com/office/officeart/2005/8/layout/vList2"/>
    <dgm:cxn modelId="{FEB7EAAA-27BD-4FB8-976A-33C94EB13002}" type="presParOf" srcId="{2DF67AB6-DCBA-4624-9834-5C3AFE135118}" destId="{AFD54F27-2193-4480-9380-70D4A07FC738}" srcOrd="2" destOrd="0" presId="urn:microsoft.com/office/officeart/2005/8/layout/vList2"/>
    <dgm:cxn modelId="{A5D0B2B2-41BE-478D-A6E8-B6F17A08B03B}" type="presParOf" srcId="{2DF67AB6-DCBA-4624-9834-5C3AFE135118}" destId="{09D1CE4E-2A97-4620-A4A3-95D47C30ACB2}" srcOrd="3" destOrd="0" presId="urn:microsoft.com/office/officeart/2005/8/layout/vList2"/>
    <dgm:cxn modelId="{07F912BF-A768-49DD-8994-E472E6FFB15B}" type="presParOf" srcId="{2DF67AB6-DCBA-4624-9834-5C3AFE135118}" destId="{7C28CE54-4FBC-43C2-91D2-4056AD767A9C}" srcOrd="4" destOrd="0" presId="urn:microsoft.com/office/officeart/2005/8/layout/vList2"/>
    <dgm:cxn modelId="{87E67309-85EF-471F-938B-61F1D712933D}" type="presParOf" srcId="{2DF67AB6-DCBA-4624-9834-5C3AFE135118}" destId="{34F88959-5E36-4E70-A8C9-13ED9A702F81}" srcOrd="5" destOrd="0" presId="urn:microsoft.com/office/officeart/2005/8/layout/vList2"/>
    <dgm:cxn modelId="{94EEE841-A3AE-4DE4-841E-BC178B2A5AF3}" type="presParOf" srcId="{2DF67AB6-DCBA-4624-9834-5C3AFE135118}" destId="{93A04F27-C784-4F8D-A2CD-C47282566AB2}" srcOrd="6" destOrd="0" presId="urn:microsoft.com/office/officeart/2005/8/layout/vList2"/>
    <dgm:cxn modelId="{3ECA4BD5-5097-487A-B72A-ADA5F69A8226}" type="presParOf" srcId="{2DF67AB6-DCBA-4624-9834-5C3AFE135118}" destId="{ECE392DC-A96F-40FC-9D0F-5C346AD8BA02}" srcOrd="7" destOrd="0" presId="urn:microsoft.com/office/officeart/2005/8/layout/vList2"/>
    <dgm:cxn modelId="{4B336D7C-0B85-4052-BB84-95058559B74F}" type="presParOf" srcId="{2DF67AB6-DCBA-4624-9834-5C3AFE135118}" destId="{05E445FD-EB1C-497D-A4F9-BFA4AB08D6BB}" srcOrd="8" destOrd="0" presId="urn:microsoft.com/office/officeart/2005/8/layout/vList2"/>
    <dgm:cxn modelId="{8AB97DB5-7F30-43EF-A114-3CFE99AD9502}" type="presParOf" srcId="{2DF67AB6-DCBA-4624-9834-5C3AFE135118}" destId="{3B6A5D31-C4A8-433D-8707-2665B010B5D7}" srcOrd="9" destOrd="0" presId="urn:microsoft.com/office/officeart/2005/8/layout/vList2"/>
    <dgm:cxn modelId="{51BA6EC3-5247-4711-BBC5-E2EE107541D3}" type="presParOf" srcId="{2DF67AB6-DCBA-4624-9834-5C3AFE135118}" destId="{CA93C09A-2F0F-4175-8525-F50EE2B9DD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A1B3529-0CAB-48C3-B455-BDFFA22B6AE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9B77291-5AB1-4330-B9CB-748A85DD79A7}">
      <dgm:prSet/>
      <dgm:spPr/>
      <dgm:t>
        <a:bodyPr/>
        <a:lstStyle/>
        <a:p>
          <a:pPr algn="just"/>
          <a:r>
            <a:rPr lang="it-IT" dirty="0">
              <a:latin typeface="+mn-lt"/>
            </a:rPr>
            <a:t>È </a:t>
          </a:r>
          <a:r>
            <a:rPr lang="it-IT" dirty="0"/>
            <a:t>utile il coinvolgimento di altre agenzie, sportive o pubbliche, che possano fornire specifico supporto. </a:t>
          </a:r>
          <a:endParaRPr lang="en-US" dirty="0"/>
        </a:p>
      </dgm:t>
    </dgm:pt>
    <dgm:pt modelId="{9DCFD6FB-CDB5-43BE-B788-068694B02F0D}" type="parTrans" cxnId="{751F0310-681A-44B4-8752-BBBC23D443D3}">
      <dgm:prSet/>
      <dgm:spPr/>
      <dgm:t>
        <a:bodyPr/>
        <a:lstStyle/>
        <a:p>
          <a:endParaRPr lang="en-US"/>
        </a:p>
      </dgm:t>
    </dgm:pt>
    <dgm:pt modelId="{A9D79A68-2FA8-4F1E-9182-1F1107C8283D}" type="sibTrans" cxnId="{751F0310-681A-44B4-8752-BBBC23D443D3}">
      <dgm:prSet/>
      <dgm:spPr/>
      <dgm:t>
        <a:bodyPr/>
        <a:lstStyle/>
        <a:p>
          <a:endParaRPr lang="en-US"/>
        </a:p>
      </dgm:t>
    </dgm:pt>
    <dgm:pt modelId="{A67E94F9-B2BD-44C8-A686-645D4E43B827}">
      <dgm:prSet/>
      <dgm:spPr/>
      <dgm:t>
        <a:bodyPr/>
        <a:lstStyle/>
        <a:p>
          <a:pPr algn="just"/>
          <a:r>
            <a:rPr lang="it-IT" dirty="0">
              <a:latin typeface="+mn-lt"/>
            </a:rPr>
            <a:t>È</a:t>
          </a:r>
          <a:r>
            <a:rPr lang="it-IT" dirty="0"/>
            <a:t> importante definire il perimetro dei destinatari delle politiche di salvaguardia, che può e deve spaziare dagli ambiti amministrativi a quelli atletici e tecnici, dai volontari che supportano l’organizzazione agli staff degli atleti per finire con le strutture federali, tenendo una attenzione specifica focalizzata sulle categorie potenzialmente più esposte a rischio, come i minori, gli atleti con disabilità.</a:t>
          </a:r>
          <a:endParaRPr lang="en-US" dirty="0"/>
        </a:p>
      </dgm:t>
    </dgm:pt>
    <dgm:pt modelId="{53CBB129-491D-4F0D-B07C-3646D99B4D59}" type="parTrans" cxnId="{C21ECA79-8023-4E4C-A364-86F4210BB30B}">
      <dgm:prSet/>
      <dgm:spPr/>
      <dgm:t>
        <a:bodyPr/>
        <a:lstStyle/>
        <a:p>
          <a:endParaRPr lang="en-US"/>
        </a:p>
      </dgm:t>
    </dgm:pt>
    <dgm:pt modelId="{722820F6-1135-499F-9933-C629D8CCBB1D}" type="sibTrans" cxnId="{C21ECA79-8023-4E4C-A364-86F4210BB30B}">
      <dgm:prSet/>
      <dgm:spPr/>
      <dgm:t>
        <a:bodyPr/>
        <a:lstStyle/>
        <a:p>
          <a:endParaRPr lang="en-US"/>
        </a:p>
      </dgm:t>
    </dgm:pt>
    <dgm:pt modelId="{711AC0B8-F8A2-4122-9C41-167980D2FFF3}">
      <dgm:prSet/>
      <dgm:spPr/>
      <dgm:t>
        <a:bodyPr/>
        <a:lstStyle/>
        <a:p>
          <a:pPr algn="just"/>
          <a:r>
            <a:rPr lang="it-IT" dirty="0"/>
            <a:t>Sono molto importanti le definizioni, per chiarire il perimetro di interesse, perché fanno chiarezza sul contesto, possono indirizzare correttamente le politiche, favorire l’apprendimento di cosa costituisce abuso o molestia nei confronti di atleti e tecnici e definire le motivazioni per le quali un caso è ritenuto suscettibile di essere perseguito al contrario di un altro.</a:t>
          </a:r>
          <a:endParaRPr lang="en-US" dirty="0"/>
        </a:p>
      </dgm:t>
    </dgm:pt>
    <dgm:pt modelId="{DD50003A-E025-4506-81DD-345BDA486138}" type="parTrans" cxnId="{B49D8DB1-F1A1-4CB8-AF72-A9E532C8322D}">
      <dgm:prSet/>
      <dgm:spPr/>
      <dgm:t>
        <a:bodyPr/>
        <a:lstStyle/>
        <a:p>
          <a:endParaRPr lang="en-US"/>
        </a:p>
      </dgm:t>
    </dgm:pt>
    <dgm:pt modelId="{6D490EAF-5D96-403B-ABB4-C98D92F1F1F5}" type="sibTrans" cxnId="{B49D8DB1-F1A1-4CB8-AF72-A9E532C8322D}">
      <dgm:prSet/>
      <dgm:spPr/>
      <dgm:t>
        <a:bodyPr/>
        <a:lstStyle/>
        <a:p>
          <a:endParaRPr lang="en-US"/>
        </a:p>
      </dgm:t>
    </dgm:pt>
    <dgm:pt modelId="{3D373B4A-ED3E-4A86-90E7-89BBD57FA9DE}" type="pres">
      <dgm:prSet presAssocID="{8A1B3529-0CAB-48C3-B455-BDFFA22B6AE7}" presName="linear" presStyleCnt="0">
        <dgm:presLayoutVars>
          <dgm:animLvl val="lvl"/>
          <dgm:resizeHandles val="exact"/>
        </dgm:presLayoutVars>
      </dgm:prSet>
      <dgm:spPr/>
    </dgm:pt>
    <dgm:pt modelId="{10782E05-3B3F-4751-8F1A-9484100CCB20}" type="pres">
      <dgm:prSet presAssocID="{19B77291-5AB1-4330-B9CB-748A85DD79A7}" presName="parentText" presStyleLbl="node1" presStyleIdx="0" presStyleCnt="3">
        <dgm:presLayoutVars>
          <dgm:chMax val="0"/>
          <dgm:bulletEnabled val="1"/>
        </dgm:presLayoutVars>
      </dgm:prSet>
      <dgm:spPr/>
    </dgm:pt>
    <dgm:pt modelId="{614CF641-0C7F-4BF2-A46D-CB0F6FC16E7C}" type="pres">
      <dgm:prSet presAssocID="{A9D79A68-2FA8-4F1E-9182-1F1107C8283D}" presName="spacer" presStyleCnt="0"/>
      <dgm:spPr/>
    </dgm:pt>
    <dgm:pt modelId="{DFD419D7-8633-4C2D-A28C-D30342E505F1}" type="pres">
      <dgm:prSet presAssocID="{A67E94F9-B2BD-44C8-A686-645D4E43B827}" presName="parentText" presStyleLbl="node1" presStyleIdx="1" presStyleCnt="3">
        <dgm:presLayoutVars>
          <dgm:chMax val="0"/>
          <dgm:bulletEnabled val="1"/>
        </dgm:presLayoutVars>
      </dgm:prSet>
      <dgm:spPr/>
    </dgm:pt>
    <dgm:pt modelId="{51F455A5-20C4-47C3-B423-D675DA4E62AE}" type="pres">
      <dgm:prSet presAssocID="{722820F6-1135-499F-9933-C629D8CCBB1D}" presName="spacer" presStyleCnt="0"/>
      <dgm:spPr/>
    </dgm:pt>
    <dgm:pt modelId="{69E3EEEA-53C6-49BC-A52C-00D00CAD9B18}" type="pres">
      <dgm:prSet presAssocID="{711AC0B8-F8A2-4122-9C41-167980D2FFF3}" presName="parentText" presStyleLbl="node1" presStyleIdx="2" presStyleCnt="3">
        <dgm:presLayoutVars>
          <dgm:chMax val="0"/>
          <dgm:bulletEnabled val="1"/>
        </dgm:presLayoutVars>
      </dgm:prSet>
      <dgm:spPr/>
    </dgm:pt>
  </dgm:ptLst>
  <dgm:cxnLst>
    <dgm:cxn modelId="{751F0310-681A-44B4-8752-BBBC23D443D3}" srcId="{8A1B3529-0CAB-48C3-B455-BDFFA22B6AE7}" destId="{19B77291-5AB1-4330-B9CB-748A85DD79A7}" srcOrd="0" destOrd="0" parTransId="{9DCFD6FB-CDB5-43BE-B788-068694B02F0D}" sibTransId="{A9D79A68-2FA8-4F1E-9182-1F1107C8283D}"/>
    <dgm:cxn modelId="{EEADA937-93AA-470E-8997-2FA580D1E306}" type="presOf" srcId="{8A1B3529-0CAB-48C3-B455-BDFFA22B6AE7}" destId="{3D373B4A-ED3E-4A86-90E7-89BBD57FA9DE}" srcOrd="0" destOrd="0" presId="urn:microsoft.com/office/officeart/2005/8/layout/vList2"/>
    <dgm:cxn modelId="{C55E6C5E-0754-460A-85F3-17A80406C897}" type="presOf" srcId="{A67E94F9-B2BD-44C8-A686-645D4E43B827}" destId="{DFD419D7-8633-4C2D-A28C-D30342E505F1}" srcOrd="0" destOrd="0" presId="urn:microsoft.com/office/officeart/2005/8/layout/vList2"/>
    <dgm:cxn modelId="{8B2E8465-6757-4FC3-A663-7D453410F66F}" type="presOf" srcId="{711AC0B8-F8A2-4122-9C41-167980D2FFF3}" destId="{69E3EEEA-53C6-49BC-A52C-00D00CAD9B18}" srcOrd="0" destOrd="0" presId="urn:microsoft.com/office/officeart/2005/8/layout/vList2"/>
    <dgm:cxn modelId="{C21ECA79-8023-4E4C-A364-86F4210BB30B}" srcId="{8A1B3529-0CAB-48C3-B455-BDFFA22B6AE7}" destId="{A67E94F9-B2BD-44C8-A686-645D4E43B827}" srcOrd="1" destOrd="0" parTransId="{53CBB129-491D-4F0D-B07C-3646D99B4D59}" sibTransId="{722820F6-1135-499F-9933-C629D8CCBB1D}"/>
    <dgm:cxn modelId="{7B61ED8F-ECB1-445E-9159-91F75EF28988}" type="presOf" srcId="{19B77291-5AB1-4330-B9CB-748A85DD79A7}" destId="{10782E05-3B3F-4751-8F1A-9484100CCB20}" srcOrd="0" destOrd="0" presId="urn:microsoft.com/office/officeart/2005/8/layout/vList2"/>
    <dgm:cxn modelId="{B49D8DB1-F1A1-4CB8-AF72-A9E532C8322D}" srcId="{8A1B3529-0CAB-48C3-B455-BDFFA22B6AE7}" destId="{711AC0B8-F8A2-4122-9C41-167980D2FFF3}" srcOrd="2" destOrd="0" parTransId="{DD50003A-E025-4506-81DD-345BDA486138}" sibTransId="{6D490EAF-5D96-403B-ABB4-C98D92F1F1F5}"/>
    <dgm:cxn modelId="{94912787-5F65-46C4-A09F-EAA16457DE85}" type="presParOf" srcId="{3D373B4A-ED3E-4A86-90E7-89BBD57FA9DE}" destId="{10782E05-3B3F-4751-8F1A-9484100CCB20}" srcOrd="0" destOrd="0" presId="urn:microsoft.com/office/officeart/2005/8/layout/vList2"/>
    <dgm:cxn modelId="{08FC73C3-1AF7-4B4F-9880-207BBF608DCC}" type="presParOf" srcId="{3D373B4A-ED3E-4A86-90E7-89BBD57FA9DE}" destId="{614CF641-0C7F-4BF2-A46D-CB0F6FC16E7C}" srcOrd="1" destOrd="0" presId="urn:microsoft.com/office/officeart/2005/8/layout/vList2"/>
    <dgm:cxn modelId="{95B18F4D-C062-4117-A55A-EA839E5EC1AC}" type="presParOf" srcId="{3D373B4A-ED3E-4A86-90E7-89BBD57FA9DE}" destId="{DFD419D7-8633-4C2D-A28C-D30342E505F1}" srcOrd="2" destOrd="0" presId="urn:microsoft.com/office/officeart/2005/8/layout/vList2"/>
    <dgm:cxn modelId="{61909B54-EE2B-48E6-9467-D924E911ED54}" type="presParOf" srcId="{3D373B4A-ED3E-4A86-90E7-89BBD57FA9DE}" destId="{51F455A5-20C4-47C3-B423-D675DA4E62AE}" srcOrd="3" destOrd="0" presId="urn:microsoft.com/office/officeart/2005/8/layout/vList2"/>
    <dgm:cxn modelId="{C66629AF-6DC5-40A7-A8AB-AB48CB75665A}" type="presParOf" srcId="{3D373B4A-ED3E-4A86-90E7-89BBD57FA9DE}" destId="{69E3EEEA-53C6-49BC-A52C-00D00CAD9B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22EF088-5189-4AE3-BD2E-80C2EB9A794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78FFF6E-57CC-4DEC-827C-AC105E840DDF}">
      <dgm:prSet/>
      <dgm:spPr/>
      <dgm:t>
        <a:bodyPr/>
        <a:lstStyle/>
        <a:p>
          <a:pPr algn="just"/>
          <a:r>
            <a:rPr lang="it-IT" dirty="0"/>
            <a:t>Le definizioni devono essere allineate con quelle del CIO e delle norme vigenti. </a:t>
          </a:r>
          <a:endParaRPr lang="en-US" dirty="0"/>
        </a:p>
      </dgm:t>
    </dgm:pt>
    <dgm:pt modelId="{1094D9A8-875C-4365-ACC9-E3CA428D4835}" type="parTrans" cxnId="{72CAEDA9-C20F-4B7A-BCFF-D3163CDFB48E}">
      <dgm:prSet/>
      <dgm:spPr/>
      <dgm:t>
        <a:bodyPr/>
        <a:lstStyle/>
        <a:p>
          <a:endParaRPr lang="en-US"/>
        </a:p>
      </dgm:t>
    </dgm:pt>
    <dgm:pt modelId="{F8FC6ED0-FAE3-439D-90B3-5BD15A294EFD}" type="sibTrans" cxnId="{72CAEDA9-C20F-4B7A-BCFF-D3163CDFB48E}">
      <dgm:prSet/>
      <dgm:spPr/>
      <dgm:t>
        <a:bodyPr/>
        <a:lstStyle/>
        <a:p>
          <a:endParaRPr lang="en-US"/>
        </a:p>
      </dgm:t>
    </dgm:pt>
    <dgm:pt modelId="{71F8CEDC-B59D-4B6F-8755-0A4898FEEA72}">
      <dgm:prSet/>
      <dgm:spPr/>
      <dgm:t>
        <a:bodyPr/>
        <a:lstStyle/>
        <a:p>
          <a:r>
            <a:rPr lang="it-IT" dirty="0"/>
            <a:t>Tra queste, quelle di:</a:t>
          </a:r>
          <a:endParaRPr lang="en-US" dirty="0"/>
        </a:p>
      </dgm:t>
    </dgm:pt>
    <dgm:pt modelId="{732F9573-056A-4D1C-BEF1-85238E2AD666}" type="parTrans" cxnId="{1542D49C-7446-4D27-8214-D3EBAD3A6C68}">
      <dgm:prSet/>
      <dgm:spPr/>
      <dgm:t>
        <a:bodyPr/>
        <a:lstStyle/>
        <a:p>
          <a:endParaRPr lang="en-US"/>
        </a:p>
      </dgm:t>
    </dgm:pt>
    <dgm:pt modelId="{44AE2913-9C22-413F-A782-7B0051557DFD}" type="sibTrans" cxnId="{1542D49C-7446-4D27-8214-D3EBAD3A6C68}">
      <dgm:prSet/>
      <dgm:spPr/>
      <dgm:t>
        <a:bodyPr/>
        <a:lstStyle/>
        <a:p>
          <a:endParaRPr lang="en-US"/>
        </a:p>
      </dgm:t>
    </dgm:pt>
    <dgm:pt modelId="{5E21B44E-8093-40EF-8CE6-F7AB9ECD5E97}">
      <dgm:prSet/>
      <dgm:spPr/>
      <dgm:t>
        <a:bodyPr/>
        <a:lstStyle/>
        <a:p>
          <a:r>
            <a:rPr lang="it-IT" dirty="0"/>
            <a:t>ABUSO</a:t>
          </a:r>
          <a:endParaRPr lang="en-US" dirty="0"/>
        </a:p>
      </dgm:t>
    </dgm:pt>
    <dgm:pt modelId="{32000F14-F892-4429-AF35-FE148433DBBF}" type="parTrans" cxnId="{BCD8713B-5411-4E61-8FB5-4A958BB6CCB8}">
      <dgm:prSet/>
      <dgm:spPr/>
      <dgm:t>
        <a:bodyPr/>
        <a:lstStyle/>
        <a:p>
          <a:endParaRPr lang="en-US"/>
        </a:p>
      </dgm:t>
    </dgm:pt>
    <dgm:pt modelId="{594B3596-47F7-4F8C-B3B7-FF7553942216}" type="sibTrans" cxnId="{BCD8713B-5411-4E61-8FB5-4A958BB6CCB8}">
      <dgm:prSet/>
      <dgm:spPr/>
      <dgm:t>
        <a:bodyPr/>
        <a:lstStyle/>
        <a:p>
          <a:endParaRPr lang="en-US"/>
        </a:p>
      </dgm:t>
    </dgm:pt>
    <dgm:pt modelId="{2A0AC44D-91B6-47DE-896E-986EBE76DCBE}">
      <dgm:prSet/>
      <dgm:spPr/>
      <dgm:t>
        <a:bodyPr/>
        <a:lstStyle/>
        <a:p>
          <a:r>
            <a:rPr lang="it-IT" dirty="0"/>
            <a:t>MOLESTIA SESSUALE</a:t>
          </a:r>
          <a:endParaRPr lang="en-US" dirty="0"/>
        </a:p>
      </dgm:t>
    </dgm:pt>
    <dgm:pt modelId="{49C22704-A584-4DC1-B59C-BF44AD140C19}" type="parTrans" cxnId="{DE345FBE-6EC1-4F19-90B9-E9DEE32F87B6}">
      <dgm:prSet/>
      <dgm:spPr/>
      <dgm:t>
        <a:bodyPr/>
        <a:lstStyle/>
        <a:p>
          <a:endParaRPr lang="en-US"/>
        </a:p>
      </dgm:t>
    </dgm:pt>
    <dgm:pt modelId="{7D877438-3E27-43CA-AC56-DE32113F1816}" type="sibTrans" cxnId="{DE345FBE-6EC1-4F19-90B9-E9DEE32F87B6}">
      <dgm:prSet/>
      <dgm:spPr/>
      <dgm:t>
        <a:bodyPr/>
        <a:lstStyle/>
        <a:p>
          <a:endParaRPr lang="en-US"/>
        </a:p>
      </dgm:t>
    </dgm:pt>
    <dgm:pt modelId="{8A5BE9AB-B8F0-4887-BA2D-76821965318C}">
      <dgm:prSet/>
      <dgm:spPr/>
      <dgm:t>
        <a:bodyPr/>
        <a:lstStyle/>
        <a:p>
          <a:r>
            <a:rPr lang="it-IT" dirty="0"/>
            <a:t>NEGLIGENZA</a:t>
          </a:r>
          <a:endParaRPr lang="en-US" dirty="0"/>
        </a:p>
      </dgm:t>
    </dgm:pt>
    <dgm:pt modelId="{45D25557-7D20-4ADA-9225-6B36F0F7AEEB}" type="parTrans" cxnId="{E23F7DF4-415B-4085-BFCE-F4BFEA893BE6}">
      <dgm:prSet/>
      <dgm:spPr/>
      <dgm:t>
        <a:bodyPr/>
        <a:lstStyle/>
        <a:p>
          <a:endParaRPr lang="en-US"/>
        </a:p>
      </dgm:t>
    </dgm:pt>
    <dgm:pt modelId="{A3029435-ED68-4593-AF17-1ED60E7D7545}" type="sibTrans" cxnId="{E23F7DF4-415B-4085-BFCE-F4BFEA893BE6}">
      <dgm:prSet/>
      <dgm:spPr/>
      <dgm:t>
        <a:bodyPr/>
        <a:lstStyle/>
        <a:p>
          <a:endParaRPr lang="en-US"/>
        </a:p>
      </dgm:t>
    </dgm:pt>
    <dgm:pt modelId="{945ED0FB-BE50-41DF-AADE-BA5EFF46949A}">
      <dgm:prSet/>
      <dgm:spPr/>
      <dgm:t>
        <a:bodyPr/>
        <a:lstStyle/>
        <a:p>
          <a:r>
            <a:rPr lang="it-IT" dirty="0"/>
            <a:t>MINORE (al di sotto dei 18 anni)</a:t>
          </a:r>
          <a:endParaRPr lang="en-US" dirty="0"/>
        </a:p>
      </dgm:t>
    </dgm:pt>
    <dgm:pt modelId="{44179342-15C7-45A3-9D27-FDE176028538}" type="parTrans" cxnId="{D45FCD14-C2B4-41F6-A75A-D5192321029C}">
      <dgm:prSet/>
      <dgm:spPr/>
      <dgm:t>
        <a:bodyPr/>
        <a:lstStyle/>
        <a:p>
          <a:endParaRPr lang="en-US"/>
        </a:p>
      </dgm:t>
    </dgm:pt>
    <dgm:pt modelId="{128E0065-3AFC-41D3-A16E-A9FC1B199953}" type="sibTrans" cxnId="{D45FCD14-C2B4-41F6-A75A-D5192321029C}">
      <dgm:prSet/>
      <dgm:spPr/>
      <dgm:t>
        <a:bodyPr/>
        <a:lstStyle/>
        <a:p>
          <a:endParaRPr lang="en-US"/>
        </a:p>
      </dgm:t>
    </dgm:pt>
    <dgm:pt modelId="{C7167E64-720E-452D-B32C-FAEBFEB988FB}">
      <dgm:prSet/>
      <dgm:spPr/>
      <dgm:t>
        <a:bodyPr/>
        <a:lstStyle/>
        <a:p>
          <a:r>
            <a:rPr lang="it-IT" dirty="0"/>
            <a:t>CONSENSO</a:t>
          </a:r>
          <a:endParaRPr lang="en-US" dirty="0"/>
        </a:p>
      </dgm:t>
    </dgm:pt>
    <dgm:pt modelId="{F1FF1813-2F6F-4DCE-AB7E-C560B0A983A9}" type="parTrans" cxnId="{4634632D-5CA7-48E5-93D3-65872F4E3C04}">
      <dgm:prSet/>
      <dgm:spPr/>
      <dgm:t>
        <a:bodyPr/>
        <a:lstStyle/>
        <a:p>
          <a:endParaRPr lang="en-US"/>
        </a:p>
      </dgm:t>
    </dgm:pt>
    <dgm:pt modelId="{D6514C12-1709-48F2-8F47-A1F067D4E4D8}" type="sibTrans" cxnId="{4634632D-5CA7-48E5-93D3-65872F4E3C04}">
      <dgm:prSet/>
      <dgm:spPr/>
      <dgm:t>
        <a:bodyPr/>
        <a:lstStyle/>
        <a:p>
          <a:endParaRPr lang="en-US"/>
        </a:p>
      </dgm:t>
    </dgm:pt>
    <dgm:pt modelId="{4107251D-BFAF-487F-8E4D-9B2A4ADEB8DD}">
      <dgm:prSet/>
      <dgm:spPr/>
      <dgm:t>
        <a:bodyPr/>
        <a:lstStyle/>
        <a:p>
          <a:r>
            <a:rPr lang="it-IT" dirty="0"/>
            <a:t>SQUILIBRIO DI POTERE (POWER EMBALANCE)</a:t>
          </a:r>
          <a:endParaRPr lang="en-US" dirty="0"/>
        </a:p>
      </dgm:t>
    </dgm:pt>
    <dgm:pt modelId="{8F0AF54F-1795-415D-80FB-EC6956351FF5}" type="parTrans" cxnId="{41A6EAAC-0504-42C9-9273-6973E14764D1}">
      <dgm:prSet/>
      <dgm:spPr/>
      <dgm:t>
        <a:bodyPr/>
        <a:lstStyle/>
        <a:p>
          <a:endParaRPr lang="en-US"/>
        </a:p>
      </dgm:t>
    </dgm:pt>
    <dgm:pt modelId="{E1119B19-5957-481D-9940-C2921453AF7B}" type="sibTrans" cxnId="{41A6EAAC-0504-42C9-9273-6973E14764D1}">
      <dgm:prSet/>
      <dgm:spPr/>
      <dgm:t>
        <a:bodyPr/>
        <a:lstStyle/>
        <a:p>
          <a:endParaRPr lang="en-US"/>
        </a:p>
      </dgm:t>
    </dgm:pt>
    <dgm:pt modelId="{C96B445E-E668-4CF5-B97C-2AFC023C0DE9}" type="pres">
      <dgm:prSet presAssocID="{722EF088-5189-4AE3-BD2E-80C2EB9A794D}" presName="linear" presStyleCnt="0">
        <dgm:presLayoutVars>
          <dgm:animLvl val="lvl"/>
          <dgm:resizeHandles val="exact"/>
        </dgm:presLayoutVars>
      </dgm:prSet>
      <dgm:spPr/>
    </dgm:pt>
    <dgm:pt modelId="{5E0A0ED0-5575-499A-A30A-7598EE002B53}" type="pres">
      <dgm:prSet presAssocID="{178FFF6E-57CC-4DEC-827C-AC105E840DDF}" presName="parentText" presStyleLbl="node1" presStyleIdx="0" presStyleCnt="2">
        <dgm:presLayoutVars>
          <dgm:chMax val="0"/>
          <dgm:bulletEnabled val="1"/>
        </dgm:presLayoutVars>
      </dgm:prSet>
      <dgm:spPr/>
    </dgm:pt>
    <dgm:pt modelId="{776D8436-3290-4D3C-A333-A8567702C775}" type="pres">
      <dgm:prSet presAssocID="{F8FC6ED0-FAE3-439D-90B3-5BD15A294EFD}" presName="spacer" presStyleCnt="0"/>
      <dgm:spPr/>
    </dgm:pt>
    <dgm:pt modelId="{7CB8977C-BEF0-4607-ACF6-53E370B28376}" type="pres">
      <dgm:prSet presAssocID="{71F8CEDC-B59D-4B6F-8755-0A4898FEEA72}" presName="parentText" presStyleLbl="node1" presStyleIdx="1" presStyleCnt="2">
        <dgm:presLayoutVars>
          <dgm:chMax val="0"/>
          <dgm:bulletEnabled val="1"/>
        </dgm:presLayoutVars>
      </dgm:prSet>
      <dgm:spPr/>
    </dgm:pt>
    <dgm:pt modelId="{D9275407-B0DC-4246-9668-DAD1627B6955}" type="pres">
      <dgm:prSet presAssocID="{71F8CEDC-B59D-4B6F-8755-0A4898FEEA72}" presName="childText" presStyleLbl="revTx" presStyleIdx="0" presStyleCnt="1">
        <dgm:presLayoutVars>
          <dgm:bulletEnabled val="1"/>
        </dgm:presLayoutVars>
      </dgm:prSet>
      <dgm:spPr/>
    </dgm:pt>
  </dgm:ptLst>
  <dgm:cxnLst>
    <dgm:cxn modelId="{D45FCD14-C2B4-41F6-A75A-D5192321029C}" srcId="{71F8CEDC-B59D-4B6F-8755-0A4898FEEA72}" destId="{945ED0FB-BE50-41DF-AADE-BA5EFF46949A}" srcOrd="3" destOrd="0" parTransId="{44179342-15C7-45A3-9D27-FDE176028538}" sibTransId="{128E0065-3AFC-41D3-A16E-A9FC1B199953}"/>
    <dgm:cxn modelId="{7CCD981A-9270-4FC3-95E3-8C9DB6BE30F0}" type="presOf" srcId="{4107251D-BFAF-487F-8E4D-9B2A4ADEB8DD}" destId="{D9275407-B0DC-4246-9668-DAD1627B6955}" srcOrd="0" destOrd="5" presId="urn:microsoft.com/office/officeart/2005/8/layout/vList2"/>
    <dgm:cxn modelId="{7CED3B2A-6EA9-4F6B-A914-8A9E40331EC3}" type="presOf" srcId="{5E21B44E-8093-40EF-8CE6-F7AB9ECD5E97}" destId="{D9275407-B0DC-4246-9668-DAD1627B6955}" srcOrd="0" destOrd="0" presId="urn:microsoft.com/office/officeart/2005/8/layout/vList2"/>
    <dgm:cxn modelId="{4634632D-5CA7-48E5-93D3-65872F4E3C04}" srcId="{71F8CEDC-B59D-4B6F-8755-0A4898FEEA72}" destId="{C7167E64-720E-452D-B32C-FAEBFEB988FB}" srcOrd="4" destOrd="0" parTransId="{F1FF1813-2F6F-4DCE-AB7E-C560B0A983A9}" sibTransId="{D6514C12-1709-48F2-8F47-A1F067D4E4D8}"/>
    <dgm:cxn modelId="{3BD8DE31-35A5-4D40-BF07-D4799F0A391A}" type="presOf" srcId="{8A5BE9AB-B8F0-4887-BA2D-76821965318C}" destId="{D9275407-B0DC-4246-9668-DAD1627B6955}" srcOrd="0" destOrd="2" presId="urn:microsoft.com/office/officeart/2005/8/layout/vList2"/>
    <dgm:cxn modelId="{1874D435-B070-40B3-AAA3-E683FA718BE0}" type="presOf" srcId="{722EF088-5189-4AE3-BD2E-80C2EB9A794D}" destId="{C96B445E-E668-4CF5-B97C-2AFC023C0DE9}" srcOrd="0" destOrd="0" presId="urn:microsoft.com/office/officeart/2005/8/layout/vList2"/>
    <dgm:cxn modelId="{BCD8713B-5411-4E61-8FB5-4A958BB6CCB8}" srcId="{71F8CEDC-B59D-4B6F-8755-0A4898FEEA72}" destId="{5E21B44E-8093-40EF-8CE6-F7AB9ECD5E97}" srcOrd="0" destOrd="0" parTransId="{32000F14-F892-4429-AF35-FE148433DBBF}" sibTransId="{594B3596-47F7-4F8C-B3B7-FF7553942216}"/>
    <dgm:cxn modelId="{69ED3B5B-CACC-4892-9504-5CF03D164BD7}" type="presOf" srcId="{C7167E64-720E-452D-B32C-FAEBFEB988FB}" destId="{D9275407-B0DC-4246-9668-DAD1627B6955}" srcOrd="0" destOrd="4" presId="urn:microsoft.com/office/officeart/2005/8/layout/vList2"/>
    <dgm:cxn modelId="{C5714548-8235-4088-B78A-63B6CDFB04C8}" type="presOf" srcId="{71F8CEDC-B59D-4B6F-8755-0A4898FEEA72}" destId="{7CB8977C-BEF0-4607-ACF6-53E370B28376}" srcOrd="0" destOrd="0" presId="urn:microsoft.com/office/officeart/2005/8/layout/vList2"/>
    <dgm:cxn modelId="{80F3AE5A-6255-4D0D-9A5E-9771E8E00432}" type="presOf" srcId="{2A0AC44D-91B6-47DE-896E-986EBE76DCBE}" destId="{D9275407-B0DC-4246-9668-DAD1627B6955}" srcOrd="0" destOrd="1" presId="urn:microsoft.com/office/officeart/2005/8/layout/vList2"/>
    <dgm:cxn modelId="{1542D49C-7446-4D27-8214-D3EBAD3A6C68}" srcId="{722EF088-5189-4AE3-BD2E-80C2EB9A794D}" destId="{71F8CEDC-B59D-4B6F-8755-0A4898FEEA72}" srcOrd="1" destOrd="0" parTransId="{732F9573-056A-4D1C-BEF1-85238E2AD666}" sibTransId="{44AE2913-9C22-413F-A782-7B0051557DFD}"/>
    <dgm:cxn modelId="{72CAEDA9-C20F-4B7A-BCFF-D3163CDFB48E}" srcId="{722EF088-5189-4AE3-BD2E-80C2EB9A794D}" destId="{178FFF6E-57CC-4DEC-827C-AC105E840DDF}" srcOrd="0" destOrd="0" parTransId="{1094D9A8-875C-4365-ACC9-E3CA428D4835}" sibTransId="{F8FC6ED0-FAE3-439D-90B3-5BD15A294EFD}"/>
    <dgm:cxn modelId="{41A6EAAC-0504-42C9-9273-6973E14764D1}" srcId="{71F8CEDC-B59D-4B6F-8755-0A4898FEEA72}" destId="{4107251D-BFAF-487F-8E4D-9B2A4ADEB8DD}" srcOrd="5" destOrd="0" parTransId="{8F0AF54F-1795-415D-80FB-EC6956351FF5}" sibTransId="{E1119B19-5957-481D-9940-C2921453AF7B}"/>
    <dgm:cxn modelId="{DE345FBE-6EC1-4F19-90B9-E9DEE32F87B6}" srcId="{71F8CEDC-B59D-4B6F-8755-0A4898FEEA72}" destId="{2A0AC44D-91B6-47DE-896E-986EBE76DCBE}" srcOrd="1" destOrd="0" parTransId="{49C22704-A584-4DC1-B59C-BF44AD140C19}" sibTransId="{7D877438-3E27-43CA-AC56-DE32113F1816}"/>
    <dgm:cxn modelId="{1CE21BEB-4181-4F74-B02E-23A03CD31721}" type="presOf" srcId="{178FFF6E-57CC-4DEC-827C-AC105E840DDF}" destId="{5E0A0ED0-5575-499A-A30A-7598EE002B53}" srcOrd="0" destOrd="0" presId="urn:microsoft.com/office/officeart/2005/8/layout/vList2"/>
    <dgm:cxn modelId="{E23F7DF4-415B-4085-BFCE-F4BFEA893BE6}" srcId="{71F8CEDC-B59D-4B6F-8755-0A4898FEEA72}" destId="{8A5BE9AB-B8F0-4887-BA2D-76821965318C}" srcOrd="2" destOrd="0" parTransId="{45D25557-7D20-4ADA-9225-6B36F0F7AEEB}" sibTransId="{A3029435-ED68-4593-AF17-1ED60E7D7545}"/>
    <dgm:cxn modelId="{D95D03F7-76EA-477D-982B-983396E50C93}" type="presOf" srcId="{945ED0FB-BE50-41DF-AADE-BA5EFF46949A}" destId="{D9275407-B0DC-4246-9668-DAD1627B6955}" srcOrd="0" destOrd="3" presId="urn:microsoft.com/office/officeart/2005/8/layout/vList2"/>
    <dgm:cxn modelId="{9D3B1A52-259C-4D3C-BD4E-4D5DAF5CC19D}" type="presParOf" srcId="{C96B445E-E668-4CF5-B97C-2AFC023C0DE9}" destId="{5E0A0ED0-5575-499A-A30A-7598EE002B53}" srcOrd="0" destOrd="0" presId="urn:microsoft.com/office/officeart/2005/8/layout/vList2"/>
    <dgm:cxn modelId="{C7A6045D-D7B5-438A-A42F-4E6BCA2188FB}" type="presParOf" srcId="{C96B445E-E668-4CF5-B97C-2AFC023C0DE9}" destId="{776D8436-3290-4D3C-A333-A8567702C775}" srcOrd="1" destOrd="0" presId="urn:microsoft.com/office/officeart/2005/8/layout/vList2"/>
    <dgm:cxn modelId="{BFA69BA2-33C0-4FF2-8B6B-A926BA6F1344}" type="presParOf" srcId="{C96B445E-E668-4CF5-B97C-2AFC023C0DE9}" destId="{7CB8977C-BEF0-4607-ACF6-53E370B28376}" srcOrd="2" destOrd="0" presId="urn:microsoft.com/office/officeart/2005/8/layout/vList2"/>
    <dgm:cxn modelId="{C2E22AFD-7B19-481D-B097-DBA92821136F}" type="presParOf" srcId="{C96B445E-E668-4CF5-B97C-2AFC023C0DE9}" destId="{D9275407-B0DC-4246-9668-DAD1627B695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A83F8C6-8CE6-45AB-888E-EDEB016112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354665-15EC-4F31-A29F-CA9136725FA8}">
      <dgm:prSet/>
      <dgm:spPr/>
      <dgm:t>
        <a:bodyPr/>
        <a:lstStyle/>
        <a:p>
          <a:r>
            <a:rPr lang="it-IT" dirty="0"/>
            <a:t>Le condotte vietate consistono nell’avere:</a:t>
          </a:r>
          <a:endParaRPr lang="en-US" dirty="0"/>
        </a:p>
      </dgm:t>
    </dgm:pt>
    <dgm:pt modelId="{C3492458-50E8-4419-8080-40F51F4C2A72}" type="parTrans" cxnId="{E09F125E-0C1F-4025-A076-6B926B124746}">
      <dgm:prSet/>
      <dgm:spPr/>
      <dgm:t>
        <a:bodyPr/>
        <a:lstStyle/>
        <a:p>
          <a:endParaRPr lang="en-US"/>
        </a:p>
      </dgm:t>
    </dgm:pt>
    <dgm:pt modelId="{5F14A223-8BAC-4734-86B2-A05FE407308C}" type="sibTrans" cxnId="{E09F125E-0C1F-4025-A076-6B926B124746}">
      <dgm:prSet/>
      <dgm:spPr/>
      <dgm:t>
        <a:bodyPr/>
        <a:lstStyle/>
        <a:p>
          <a:endParaRPr lang="en-US"/>
        </a:p>
      </dgm:t>
    </dgm:pt>
    <dgm:pt modelId="{7CCC5A70-C12C-43D6-9F71-9E22E190556E}">
      <dgm:prSet/>
      <dgm:spPr/>
      <dgm:t>
        <a:bodyPr/>
        <a:lstStyle/>
        <a:p>
          <a:r>
            <a:rPr lang="it-IT" dirty="0"/>
            <a:t>precedenti penali</a:t>
          </a:r>
          <a:endParaRPr lang="en-US" dirty="0"/>
        </a:p>
      </dgm:t>
    </dgm:pt>
    <dgm:pt modelId="{BDC1DE50-8B0C-42E8-AE84-FE3249D35271}" type="parTrans" cxnId="{663DD69C-9238-48A5-8C34-1B6259EF5D83}">
      <dgm:prSet/>
      <dgm:spPr/>
      <dgm:t>
        <a:bodyPr/>
        <a:lstStyle/>
        <a:p>
          <a:endParaRPr lang="en-US"/>
        </a:p>
      </dgm:t>
    </dgm:pt>
    <dgm:pt modelId="{81AC8081-B118-448D-B4F0-28239FF7AEF9}" type="sibTrans" cxnId="{663DD69C-9238-48A5-8C34-1B6259EF5D83}">
      <dgm:prSet/>
      <dgm:spPr/>
      <dgm:t>
        <a:bodyPr/>
        <a:lstStyle/>
        <a:p>
          <a:endParaRPr lang="en-US"/>
        </a:p>
      </dgm:t>
    </dgm:pt>
    <dgm:pt modelId="{752103D4-CE82-475B-A95E-68CCD97E0F62}">
      <dgm:prSet/>
      <dgm:spPr/>
      <dgm:t>
        <a:bodyPr/>
        <a:lstStyle/>
        <a:p>
          <a:r>
            <a:rPr lang="it-IT" dirty="0"/>
            <a:t>commesso abusi su minori</a:t>
          </a:r>
          <a:endParaRPr lang="en-US" dirty="0"/>
        </a:p>
      </dgm:t>
    </dgm:pt>
    <dgm:pt modelId="{B9DAD7F4-9D9B-4F48-A78F-8F3899BD2322}" type="parTrans" cxnId="{8FE60A40-769C-496E-A8C7-592781FEC110}">
      <dgm:prSet/>
      <dgm:spPr/>
      <dgm:t>
        <a:bodyPr/>
        <a:lstStyle/>
        <a:p>
          <a:endParaRPr lang="en-US"/>
        </a:p>
      </dgm:t>
    </dgm:pt>
    <dgm:pt modelId="{6970FAE7-436E-4F95-BBD7-B9D806494F7F}" type="sibTrans" cxnId="{8FE60A40-769C-496E-A8C7-592781FEC110}">
      <dgm:prSet/>
      <dgm:spPr/>
      <dgm:t>
        <a:bodyPr/>
        <a:lstStyle/>
        <a:p>
          <a:endParaRPr lang="en-US"/>
        </a:p>
      </dgm:t>
    </dgm:pt>
    <dgm:pt modelId="{DB8EB252-3133-4827-9FB3-81213BE85A4F}">
      <dgm:prSet/>
      <dgm:spPr/>
      <dgm:t>
        <a:bodyPr/>
        <a:lstStyle/>
        <a:p>
          <a:r>
            <a:rPr lang="it-IT" dirty="0"/>
            <a:t>attuato cattive condotte sessuali o atti di molestia e/o bullismo</a:t>
          </a:r>
          <a:endParaRPr lang="en-US" dirty="0"/>
        </a:p>
      </dgm:t>
    </dgm:pt>
    <dgm:pt modelId="{D65A2774-A817-40A5-94DE-C430AAF202D1}" type="parTrans" cxnId="{76C23A59-E817-4AF4-8EDE-24E55F9A516D}">
      <dgm:prSet/>
      <dgm:spPr/>
      <dgm:t>
        <a:bodyPr/>
        <a:lstStyle/>
        <a:p>
          <a:endParaRPr lang="en-US"/>
        </a:p>
      </dgm:t>
    </dgm:pt>
    <dgm:pt modelId="{C9107FCE-6481-4E10-B9ED-34E7DE3D3BA4}" type="sibTrans" cxnId="{76C23A59-E817-4AF4-8EDE-24E55F9A516D}">
      <dgm:prSet/>
      <dgm:spPr/>
      <dgm:t>
        <a:bodyPr/>
        <a:lstStyle/>
        <a:p>
          <a:endParaRPr lang="en-US"/>
        </a:p>
      </dgm:t>
    </dgm:pt>
    <dgm:pt modelId="{0B410363-93A7-4A89-90BC-5C1437927C07}">
      <dgm:prSet/>
      <dgm:spPr/>
      <dgm:t>
        <a:bodyPr/>
        <a:lstStyle/>
        <a:p>
          <a:r>
            <a:rPr lang="it-IT" dirty="0"/>
            <a:t>attuato cattive condotte emotive o fisiche</a:t>
          </a:r>
          <a:endParaRPr lang="en-US" dirty="0"/>
        </a:p>
      </dgm:t>
    </dgm:pt>
    <dgm:pt modelId="{BBED871A-B117-46C8-8B2F-214C58136225}" type="parTrans" cxnId="{1004B0E1-FF7D-4058-AFC9-154293C0DEB8}">
      <dgm:prSet/>
      <dgm:spPr/>
      <dgm:t>
        <a:bodyPr/>
        <a:lstStyle/>
        <a:p>
          <a:endParaRPr lang="en-US"/>
        </a:p>
      </dgm:t>
    </dgm:pt>
    <dgm:pt modelId="{AEE28FBF-282D-4335-99AF-2B463EBD0265}" type="sibTrans" cxnId="{1004B0E1-FF7D-4058-AFC9-154293C0DEB8}">
      <dgm:prSet/>
      <dgm:spPr/>
      <dgm:t>
        <a:bodyPr/>
        <a:lstStyle/>
        <a:p>
          <a:endParaRPr lang="en-US"/>
        </a:p>
      </dgm:t>
    </dgm:pt>
    <dgm:pt modelId="{B00B03A0-194F-4B57-B811-C7F81A09A430}">
      <dgm:prSet/>
      <dgm:spPr/>
      <dgm:t>
        <a:bodyPr/>
        <a:lstStyle/>
        <a:p>
          <a:r>
            <a:rPr lang="it-IT" dirty="0"/>
            <a:t>tollerato o favorito le condotte inappropriate</a:t>
          </a:r>
          <a:endParaRPr lang="en-US" dirty="0"/>
        </a:p>
      </dgm:t>
    </dgm:pt>
    <dgm:pt modelId="{5A4438A3-473D-4395-90CC-DAA63B64DB00}" type="parTrans" cxnId="{45BFDBB6-ADC0-44B6-8980-A8B3F226395A}">
      <dgm:prSet/>
      <dgm:spPr/>
      <dgm:t>
        <a:bodyPr/>
        <a:lstStyle/>
        <a:p>
          <a:endParaRPr lang="en-US"/>
        </a:p>
      </dgm:t>
    </dgm:pt>
    <dgm:pt modelId="{29DF5E2F-1E65-4EC8-9E11-543F57C70AB1}" type="sibTrans" cxnId="{45BFDBB6-ADC0-44B6-8980-A8B3F226395A}">
      <dgm:prSet/>
      <dgm:spPr/>
      <dgm:t>
        <a:bodyPr/>
        <a:lstStyle/>
        <a:p>
          <a:endParaRPr lang="en-US"/>
        </a:p>
      </dgm:t>
    </dgm:pt>
    <dgm:pt modelId="{4672F108-8481-4275-AF99-E3B0B5B926EC}">
      <dgm:prSet/>
      <dgm:spPr/>
      <dgm:t>
        <a:bodyPr/>
        <a:lstStyle/>
        <a:p>
          <a:r>
            <a:rPr lang="it-IT" dirty="0"/>
            <a:t>posto in essere altri tipi di condotte inappropriate </a:t>
          </a:r>
          <a:endParaRPr lang="en-US" dirty="0"/>
        </a:p>
      </dgm:t>
    </dgm:pt>
    <dgm:pt modelId="{15A679C0-D4D2-499D-AAFC-7CC1A0B7A9EF}" type="parTrans" cxnId="{D6302401-C864-46DD-AC38-9C72984ADDA9}">
      <dgm:prSet/>
      <dgm:spPr/>
      <dgm:t>
        <a:bodyPr/>
        <a:lstStyle/>
        <a:p>
          <a:endParaRPr lang="en-US"/>
        </a:p>
      </dgm:t>
    </dgm:pt>
    <dgm:pt modelId="{9CF83A11-A87E-4AFE-A396-CBFE3A81BEC6}" type="sibTrans" cxnId="{D6302401-C864-46DD-AC38-9C72984ADDA9}">
      <dgm:prSet/>
      <dgm:spPr/>
      <dgm:t>
        <a:bodyPr/>
        <a:lstStyle/>
        <a:p>
          <a:endParaRPr lang="en-US"/>
        </a:p>
      </dgm:t>
    </dgm:pt>
    <dgm:pt modelId="{D46F344D-D4B1-482C-AD0B-D30F155D7781}" type="pres">
      <dgm:prSet presAssocID="{AA83F8C6-8CE6-45AB-888E-EDEB01611237}" presName="diagram" presStyleCnt="0">
        <dgm:presLayoutVars>
          <dgm:dir/>
          <dgm:resizeHandles val="exact"/>
        </dgm:presLayoutVars>
      </dgm:prSet>
      <dgm:spPr/>
    </dgm:pt>
    <dgm:pt modelId="{6DA3AC06-B996-456C-8099-E3C99F5E7C0A}" type="pres">
      <dgm:prSet presAssocID="{D5354665-15EC-4F31-A29F-CA9136725FA8}" presName="node" presStyleLbl="node1" presStyleIdx="0" presStyleCnt="7">
        <dgm:presLayoutVars>
          <dgm:bulletEnabled val="1"/>
        </dgm:presLayoutVars>
      </dgm:prSet>
      <dgm:spPr/>
    </dgm:pt>
    <dgm:pt modelId="{BFDFD3A0-9D8D-4BD3-9A33-4AACEF03641D}" type="pres">
      <dgm:prSet presAssocID="{5F14A223-8BAC-4734-86B2-A05FE407308C}" presName="sibTrans" presStyleCnt="0"/>
      <dgm:spPr/>
    </dgm:pt>
    <dgm:pt modelId="{31EE7228-7D8C-4789-9F2A-0B6DDE795E60}" type="pres">
      <dgm:prSet presAssocID="{7CCC5A70-C12C-43D6-9F71-9E22E190556E}" presName="node" presStyleLbl="node1" presStyleIdx="1" presStyleCnt="7">
        <dgm:presLayoutVars>
          <dgm:bulletEnabled val="1"/>
        </dgm:presLayoutVars>
      </dgm:prSet>
      <dgm:spPr/>
    </dgm:pt>
    <dgm:pt modelId="{1398D624-3278-4DE2-9B52-2E94B41F02DC}" type="pres">
      <dgm:prSet presAssocID="{81AC8081-B118-448D-B4F0-28239FF7AEF9}" presName="sibTrans" presStyleCnt="0"/>
      <dgm:spPr/>
    </dgm:pt>
    <dgm:pt modelId="{819FAFC1-D83B-4DD8-B6B1-D4682C67C585}" type="pres">
      <dgm:prSet presAssocID="{752103D4-CE82-475B-A95E-68CCD97E0F62}" presName="node" presStyleLbl="node1" presStyleIdx="2" presStyleCnt="7">
        <dgm:presLayoutVars>
          <dgm:bulletEnabled val="1"/>
        </dgm:presLayoutVars>
      </dgm:prSet>
      <dgm:spPr/>
    </dgm:pt>
    <dgm:pt modelId="{61AE9EBE-31DE-4726-9E94-1256720F7EBA}" type="pres">
      <dgm:prSet presAssocID="{6970FAE7-436E-4F95-BBD7-B9D806494F7F}" presName="sibTrans" presStyleCnt="0"/>
      <dgm:spPr/>
    </dgm:pt>
    <dgm:pt modelId="{BDCF8DEE-CD98-4768-98BF-5C030B0C3B36}" type="pres">
      <dgm:prSet presAssocID="{DB8EB252-3133-4827-9FB3-81213BE85A4F}" presName="node" presStyleLbl="node1" presStyleIdx="3" presStyleCnt="7">
        <dgm:presLayoutVars>
          <dgm:bulletEnabled val="1"/>
        </dgm:presLayoutVars>
      </dgm:prSet>
      <dgm:spPr/>
    </dgm:pt>
    <dgm:pt modelId="{1535DE09-EC7D-4E0D-A86D-29D236DCBE6A}" type="pres">
      <dgm:prSet presAssocID="{C9107FCE-6481-4E10-B9ED-34E7DE3D3BA4}" presName="sibTrans" presStyleCnt="0"/>
      <dgm:spPr/>
    </dgm:pt>
    <dgm:pt modelId="{7E56201D-C553-4120-A209-DC9648E2330B}" type="pres">
      <dgm:prSet presAssocID="{0B410363-93A7-4A89-90BC-5C1437927C07}" presName="node" presStyleLbl="node1" presStyleIdx="4" presStyleCnt="7">
        <dgm:presLayoutVars>
          <dgm:bulletEnabled val="1"/>
        </dgm:presLayoutVars>
      </dgm:prSet>
      <dgm:spPr/>
    </dgm:pt>
    <dgm:pt modelId="{E2751E20-10AC-4511-BD1C-EA3FCB84E0A1}" type="pres">
      <dgm:prSet presAssocID="{AEE28FBF-282D-4335-99AF-2B463EBD0265}" presName="sibTrans" presStyleCnt="0"/>
      <dgm:spPr/>
    </dgm:pt>
    <dgm:pt modelId="{CD58E50D-6603-4F83-BE07-79B54760C41E}" type="pres">
      <dgm:prSet presAssocID="{B00B03A0-194F-4B57-B811-C7F81A09A430}" presName="node" presStyleLbl="node1" presStyleIdx="5" presStyleCnt="7">
        <dgm:presLayoutVars>
          <dgm:bulletEnabled val="1"/>
        </dgm:presLayoutVars>
      </dgm:prSet>
      <dgm:spPr/>
    </dgm:pt>
    <dgm:pt modelId="{431F0325-8343-47FD-AA9A-86065163C719}" type="pres">
      <dgm:prSet presAssocID="{29DF5E2F-1E65-4EC8-9E11-543F57C70AB1}" presName="sibTrans" presStyleCnt="0"/>
      <dgm:spPr/>
    </dgm:pt>
    <dgm:pt modelId="{9DCB37E7-4917-44F6-8BCA-66D3F4BDCD95}" type="pres">
      <dgm:prSet presAssocID="{4672F108-8481-4275-AF99-E3B0B5B926EC}" presName="node" presStyleLbl="node1" presStyleIdx="6" presStyleCnt="7">
        <dgm:presLayoutVars>
          <dgm:bulletEnabled val="1"/>
        </dgm:presLayoutVars>
      </dgm:prSet>
      <dgm:spPr/>
    </dgm:pt>
  </dgm:ptLst>
  <dgm:cxnLst>
    <dgm:cxn modelId="{D6302401-C864-46DD-AC38-9C72984ADDA9}" srcId="{AA83F8C6-8CE6-45AB-888E-EDEB01611237}" destId="{4672F108-8481-4275-AF99-E3B0B5B926EC}" srcOrd="6" destOrd="0" parTransId="{15A679C0-D4D2-499D-AAFC-7CC1A0B7A9EF}" sibTransId="{9CF83A11-A87E-4AFE-A396-CBFE3A81BEC6}"/>
    <dgm:cxn modelId="{F32CD60A-3638-4F9A-BE4B-3C35443C32FD}" type="presOf" srcId="{752103D4-CE82-475B-A95E-68CCD97E0F62}" destId="{819FAFC1-D83B-4DD8-B6B1-D4682C67C585}" srcOrd="0" destOrd="0" presId="urn:microsoft.com/office/officeart/2005/8/layout/default"/>
    <dgm:cxn modelId="{1D7E7127-1903-4EEE-9CC8-41F519A23955}" type="presOf" srcId="{0B410363-93A7-4A89-90BC-5C1437927C07}" destId="{7E56201D-C553-4120-A209-DC9648E2330B}" srcOrd="0" destOrd="0" presId="urn:microsoft.com/office/officeart/2005/8/layout/default"/>
    <dgm:cxn modelId="{8FE60A40-769C-496E-A8C7-592781FEC110}" srcId="{AA83F8C6-8CE6-45AB-888E-EDEB01611237}" destId="{752103D4-CE82-475B-A95E-68CCD97E0F62}" srcOrd="2" destOrd="0" parTransId="{B9DAD7F4-9D9B-4F48-A78F-8F3899BD2322}" sibTransId="{6970FAE7-436E-4F95-BBD7-B9D806494F7F}"/>
    <dgm:cxn modelId="{E09F125E-0C1F-4025-A076-6B926B124746}" srcId="{AA83F8C6-8CE6-45AB-888E-EDEB01611237}" destId="{D5354665-15EC-4F31-A29F-CA9136725FA8}" srcOrd="0" destOrd="0" parTransId="{C3492458-50E8-4419-8080-40F51F4C2A72}" sibTransId="{5F14A223-8BAC-4734-86B2-A05FE407308C}"/>
    <dgm:cxn modelId="{8D4ADE41-DA48-4E95-8BEC-DF2229065B57}" type="presOf" srcId="{4672F108-8481-4275-AF99-E3B0B5B926EC}" destId="{9DCB37E7-4917-44F6-8BCA-66D3F4BDCD95}" srcOrd="0" destOrd="0" presId="urn:microsoft.com/office/officeart/2005/8/layout/default"/>
    <dgm:cxn modelId="{76C23A59-E817-4AF4-8EDE-24E55F9A516D}" srcId="{AA83F8C6-8CE6-45AB-888E-EDEB01611237}" destId="{DB8EB252-3133-4827-9FB3-81213BE85A4F}" srcOrd="3" destOrd="0" parTransId="{D65A2774-A817-40A5-94DE-C430AAF202D1}" sibTransId="{C9107FCE-6481-4E10-B9ED-34E7DE3D3BA4}"/>
    <dgm:cxn modelId="{5CC1727B-128B-4D8A-BAE2-526F4C4D3E3F}" type="presOf" srcId="{B00B03A0-194F-4B57-B811-C7F81A09A430}" destId="{CD58E50D-6603-4F83-BE07-79B54760C41E}" srcOrd="0" destOrd="0" presId="urn:microsoft.com/office/officeart/2005/8/layout/default"/>
    <dgm:cxn modelId="{80D40C7E-366A-4854-8CE5-8CDFC6D85532}" type="presOf" srcId="{AA83F8C6-8CE6-45AB-888E-EDEB01611237}" destId="{D46F344D-D4B1-482C-AD0B-D30F155D7781}" srcOrd="0" destOrd="0" presId="urn:microsoft.com/office/officeart/2005/8/layout/default"/>
    <dgm:cxn modelId="{663DD69C-9238-48A5-8C34-1B6259EF5D83}" srcId="{AA83F8C6-8CE6-45AB-888E-EDEB01611237}" destId="{7CCC5A70-C12C-43D6-9F71-9E22E190556E}" srcOrd="1" destOrd="0" parTransId="{BDC1DE50-8B0C-42E8-AE84-FE3249D35271}" sibTransId="{81AC8081-B118-448D-B4F0-28239FF7AEF9}"/>
    <dgm:cxn modelId="{9F2556AF-60CF-4145-91D7-00EDA9C44A0E}" type="presOf" srcId="{D5354665-15EC-4F31-A29F-CA9136725FA8}" destId="{6DA3AC06-B996-456C-8099-E3C99F5E7C0A}" srcOrd="0" destOrd="0" presId="urn:microsoft.com/office/officeart/2005/8/layout/default"/>
    <dgm:cxn modelId="{45BFDBB6-ADC0-44B6-8980-A8B3F226395A}" srcId="{AA83F8C6-8CE6-45AB-888E-EDEB01611237}" destId="{B00B03A0-194F-4B57-B811-C7F81A09A430}" srcOrd="5" destOrd="0" parTransId="{5A4438A3-473D-4395-90CC-DAA63B64DB00}" sibTransId="{29DF5E2F-1E65-4EC8-9E11-543F57C70AB1}"/>
    <dgm:cxn modelId="{9F12BAC6-990F-49FC-B100-B7EC4CB0955B}" type="presOf" srcId="{DB8EB252-3133-4827-9FB3-81213BE85A4F}" destId="{BDCF8DEE-CD98-4768-98BF-5C030B0C3B36}" srcOrd="0" destOrd="0" presId="urn:microsoft.com/office/officeart/2005/8/layout/default"/>
    <dgm:cxn modelId="{966970CB-ED1F-4F87-85D9-E04E05EAE0F6}" type="presOf" srcId="{7CCC5A70-C12C-43D6-9F71-9E22E190556E}" destId="{31EE7228-7D8C-4789-9F2A-0B6DDE795E60}" srcOrd="0" destOrd="0" presId="urn:microsoft.com/office/officeart/2005/8/layout/default"/>
    <dgm:cxn modelId="{1004B0E1-FF7D-4058-AFC9-154293C0DEB8}" srcId="{AA83F8C6-8CE6-45AB-888E-EDEB01611237}" destId="{0B410363-93A7-4A89-90BC-5C1437927C07}" srcOrd="4" destOrd="0" parTransId="{BBED871A-B117-46C8-8B2F-214C58136225}" sibTransId="{AEE28FBF-282D-4335-99AF-2B463EBD0265}"/>
    <dgm:cxn modelId="{53C2D987-93B4-48D9-A115-038E6AD1ECA1}" type="presParOf" srcId="{D46F344D-D4B1-482C-AD0B-D30F155D7781}" destId="{6DA3AC06-B996-456C-8099-E3C99F5E7C0A}" srcOrd="0" destOrd="0" presId="urn:microsoft.com/office/officeart/2005/8/layout/default"/>
    <dgm:cxn modelId="{17C775EF-D2B2-41E8-BF1B-9D6C6E133979}" type="presParOf" srcId="{D46F344D-D4B1-482C-AD0B-D30F155D7781}" destId="{BFDFD3A0-9D8D-4BD3-9A33-4AACEF03641D}" srcOrd="1" destOrd="0" presId="urn:microsoft.com/office/officeart/2005/8/layout/default"/>
    <dgm:cxn modelId="{9D75375B-528B-44A5-8645-F4736D73CBBD}" type="presParOf" srcId="{D46F344D-D4B1-482C-AD0B-D30F155D7781}" destId="{31EE7228-7D8C-4789-9F2A-0B6DDE795E60}" srcOrd="2" destOrd="0" presId="urn:microsoft.com/office/officeart/2005/8/layout/default"/>
    <dgm:cxn modelId="{6447EF10-AAD6-438A-B834-2A1661AE25C7}" type="presParOf" srcId="{D46F344D-D4B1-482C-AD0B-D30F155D7781}" destId="{1398D624-3278-4DE2-9B52-2E94B41F02DC}" srcOrd="3" destOrd="0" presId="urn:microsoft.com/office/officeart/2005/8/layout/default"/>
    <dgm:cxn modelId="{22D2436B-9791-4022-899B-7BB43ACCF7A7}" type="presParOf" srcId="{D46F344D-D4B1-482C-AD0B-D30F155D7781}" destId="{819FAFC1-D83B-4DD8-B6B1-D4682C67C585}" srcOrd="4" destOrd="0" presId="urn:microsoft.com/office/officeart/2005/8/layout/default"/>
    <dgm:cxn modelId="{4310AC48-B545-4494-B98F-FCED42AED7BA}" type="presParOf" srcId="{D46F344D-D4B1-482C-AD0B-D30F155D7781}" destId="{61AE9EBE-31DE-4726-9E94-1256720F7EBA}" srcOrd="5" destOrd="0" presId="urn:microsoft.com/office/officeart/2005/8/layout/default"/>
    <dgm:cxn modelId="{22AECA72-69FC-4857-9225-6CFA5809C3FE}" type="presParOf" srcId="{D46F344D-D4B1-482C-AD0B-D30F155D7781}" destId="{BDCF8DEE-CD98-4768-98BF-5C030B0C3B36}" srcOrd="6" destOrd="0" presId="urn:microsoft.com/office/officeart/2005/8/layout/default"/>
    <dgm:cxn modelId="{8F4E5797-8EFD-4547-B081-C15C5E4F0877}" type="presParOf" srcId="{D46F344D-D4B1-482C-AD0B-D30F155D7781}" destId="{1535DE09-EC7D-4E0D-A86D-29D236DCBE6A}" srcOrd="7" destOrd="0" presId="urn:microsoft.com/office/officeart/2005/8/layout/default"/>
    <dgm:cxn modelId="{7418BB50-55B8-4775-BEE5-715AF473722A}" type="presParOf" srcId="{D46F344D-D4B1-482C-AD0B-D30F155D7781}" destId="{7E56201D-C553-4120-A209-DC9648E2330B}" srcOrd="8" destOrd="0" presId="urn:microsoft.com/office/officeart/2005/8/layout/default"/>
    <dgm:cxn modelId="{00E82F6F-E9EF-4BDC-BE4C-F7FA75975792}" type="presParOf" srcId="{D46F344D-D4B1-482C-AD0B-D30F155D7781}" destId="{E2751E20-10AC-4511-BD1C-EA3FCB84E0A1}" srcOrd="9" destOrd="0" presId="urn:microsoft.com/office/officeart/2005/8/layout/default"/>
    <dgm:cxn modelId="{A0CA64D2-4B95-418C-ADB9-7B763A679327}" type="presParOf" srcId="{D46F344D-D4B1-482C-AD0B-D30F155D7781}" destId="{CD58E50D-6603-4F83-BE07-79B54760C41E}" srcOrd="10" destOrd="0" presId="urn:microsoft.com/office/officeart/2005/8/layout/default"/>
    <dgm:cxn modelId="{90B5F0BB-ED41-4F52-8CB5-13E25E0E4FA8}" type="presParOf" srcId="{D46F344D-D4B1-482C-AD0B-D30F155D7781}" destId="{431F0325-8343-47FD-AA9A-86065163C719}" srcOrd="11" destOrd="0" presId="urn:microsoft.com/office/officeart/2005/8/layout/default"/>
    <dgm:cxn modelId="{96B8D750-AFFB-44F8-B268-083D040932D6}" type="presParOf" srcId="{D46F344D-D4B1-482C-AD0B-D30F155D7781}" destId="{9DCB37E7-4917-44F6-8BCA-66D3F4BDCD9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C980EB9-5A50-49C0-930C-95D9C021EC7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FBE7CCC-C92E-4F02-B67F-B889C52FB74C}">
      <dgm:prSet/>
      <dgm:spPr/>
      <dgm:t>
        <a:bodyPr/>
        <a:lstStyle/>
        <a:p>
          <a:r>
            <a:rPr lang="it-IT" dirty="0"/>
            <a:t>Importanza denuncia precoce in ambito sportivo per:</a:t>
          </a:r>
          <a:endParaRPr lang="en-US" dirty="0"/>
        </a:p>
      </dgm:t>
    </dgm:pt>
    <dgm:pt modelId="{60241CEE-B44A-4DBE-B521-99C91B142986}" type="parTrans" cxnId="{96AF27B5-D4A1-4EF5-A60F-4346354252F8}">
      <dgm:prSet/>
      <dgm:spPr/>
      <dgm:t>
        <a:bodyPr/>
        <a:lstStyle/>
        <a:p>
          <a:endParaRPr lang="en-US"/>
        </a:p>
      </dgm:t>
    </dgm:pt>
    <dgm:pt modelId="{FAB2581A-69A2-4EE9-A6CD-5D648D8BB933}" type="sibTrans" cxnId="{96AF27B5-D4A1-4EF5-A60F-4346354252F8}">
      <dgm:prSet/>
      <dgm:spPr/>
      <dgm:t>
        <a:bodyPr/>
        <a:lstStyle/>
        <a:p>
          <a:endParaRPr lang="en-US"/>
        </a:p>
      </dgm:t>
    </dgm:pt>
    <dgm:pt modelId="{676560E6-FFF5-408F-B534-9B64855456BF}">
      <dgm:prSet/>
      <dgm:spPr/>
      <dgm:t>
        <a:bodyPr/>
        <a:lstStyle/>
        <a:p>
          <a:r>
            <a:rPr lang="it-IT" dirty="0"/>
            <a:t>1) affermare l’autonomia della giustizia sportiva da quella ordinaria</a:t>
          </a:r>
          <a:endParaRPr lang="en-US" dirty="0"/>
        </a:p>
      </dgm:t>
    </dgm:pt>
    <dgm:pt modelId="{ABA1B2E2-248A-403E-B379-872DEC3B1C51}" type="parTrans" cxnId="{56A7108F-F50D-4EFB-9960-DDB7F606E7AA}">
      <dgm:prSet/>
      <dgm:spPr/>
      <dgm:t>
        <a:bodyPr/>
        <a:lstStyle/>
        <a:p>
          <a:endParaRPr lang="en-US"/>
        </a:p>
      </dgm:t>
    </dgm:pt>
    <dgm:pt modelId="{8FD539E0-DC35-46C6-9FB6-3F995BCA8BD8}" type="sibTrans" cxnId="{56A7108F-F50D-4EFB-9960-DDB7F606E7AA}">
      <dgm:prSet/>
      <dgm:spPr/>
      <dgm:t>
        <a:bodyPr/>
        <a:lstStyle/>
        <a:p>
          <a:endParaRPr lang="en-US"/>
        </a:p>
      </dgm:t>
    </dgm:pt>
    <dgm:pt modelId="{C86AF05A-C89A-4A74-A385-FF7A94D7DD77}">
      <dgm:prSet/>
      <dgm:spPr/>
      <dgm:t>
        <a:bodyPr/>
        <a:lstStyle/>
        <a:p>
          <a:pPr algn="just"/>
          <a:r>
            <a:rPr lang="it-IT" dirty="0"/>
            <a:t>2) permettere, attesi i tempi più rapidi del processo sportivo, di adottare misure cautelari e di giudicare i fatti con tempestività</a:t>
          </a:r>
          <a:endParaRPr lang="en-US" dirty="0"/>
        </a:p>
      </dgm:t>
    </dgm:pt>
    <dgm:pt modelId="{213A6B98-B991-45F7-80EE-A93056D6D616}" type="parTrans" cxnId="{D1341B55-1F5D-48A1-A8DD-244CADE5EE81}">
      <dgm:prSet/>
      <dgm:spPr/>
      <dgm:t>
        <a:bodyPr/>
        <a:lstStyle/>
        <a:p>
          <a:endParaRPr lang="en-US"/>
        </a:p>
      </dgm:t>
    </dgm:pt>
    <dgm:pt modelId="{6E7EC232-03C4-41D9-B903-EF52FF0BA643}" type="sibTrans" cxnId="{D1341B55-1F5D-48A1-A8DD-244CADE5EE81}">
      <dgm:prSet/>
      <dgm:spPr/>
      <dgm:t>
        <a:bodyPr/>
        <a:lstStyle/>
        <a:p>
          <a:endParaRPr lang="en-US"/>
        </a:p>
      </dgm:t>
    </dgm:pt>
    <dgm:pt modelId="{D4192F99-7FB6-4A3F-BDC4-FD10469DCC63}">
      <dgm:prSet/>
      <dgm:spPr/>
      <dgm:t>
        <a:bodyPr/>
        <a:lstStyle/>
        <a:p>
          <a:pPr algn="just"/>
          <a:r>
            <a:rPr lang="it-IT" dirty="0"/>
            <a:t>3) eventualmente contribuire alla costruzione del castello accusatorio penale ordinario con le risultanze dell’indagine sportiva</a:t>
          </a:r>
          <a:endParaRPr lang="en-US" dirty="0"/>
        </a:p>
      </dgm:t>
    </dgm:pt>
    <dgm:pt modelId="{655C82A3-9BDF-4E9F-BAC7-9D6D7F4EDF39}" type="parTrans" cxnId="{7DACE97D-9522-404D-B205-A4CDA72A9E63}">
      <dgm:prSet/>
      <dgm:spPr/>
      <dgm:t>
        <a:bodyPr/>
        <a:lstStyle/>
        <a:p>
          <a:endParaRPr lang="en-US"/>
        </a:p>
      </dgm:t>
    </dgm:pt>
    <dgm:pt modelId="{3C0FE3A9-E74A-412C-B2D1-DF1D85E8C023}" type="sibTrans" cxnId="{7DACE97D-9522-404D-B205-A4CDA72A9E63}">
      <dgm:prSet/>
      <dgm:spPr/>
      <dgm:t>
        <a:bodyPr/>
        <a:lstStyle/>
        <a:p>
          <a:endParaRPr lang="en-US"/>
        </a:p>
      </dgm:t>
    </dgm:pt>
    <dgm:pt modelId="{BEE81B46-CC0A-4B26-91EA-0715DFC315FB}">
      <dgm:prSet/>
      <dgm:spPr/>
      <dgm:t>
        <a:bodyPr/>
        <a:lstStyle/>
        <a:p>
          <a:r>
            <a:rPr lang="it-IT" dirty="0"/>
            <a:t>Importanza reportistica codificata</a:t>
          </a:r>
          <a:endParaRPr lang="en-US" dirty="0"/>
        </a:p>
      </dgm:t>
    </dgm:pt>
    <dgm:pt modelId="{9820BBA3-2B40-427A-BE26-2EF8D80EC444}" type="parTrans" cxnId="{B1C53DD1-D771-41E2-A417-CC1181B55864}">
      <dgm:prSet/>
      <dgm:spPr/>
      <dgm:t>
        <a:bodyPr/>
        <a:lstStyle/>
        <a:p>
          <a:endParaRPr lang="en-US"/>
        </a:p>
      </dgm:t>
    </dgm:pt>
    <dgm:pt modelId="{C14168F1-F3F7-440B-A524-1388E4F831DB}" type="sibTrans" cxnId="{B1C53DD1-D771-41E2-A417-CC1181B55864}">
      <dgm:prSet/>
      <dgm:spPr/>
      <dgm:t>
        <a:bodyPr/>
        <a:lstStyle/>
        <a:p>
          <a:endParaRPr lang="en-US"/>
        </a:p>
      </dgm:t>
    </dgm:pt>
    <dgm:pt modelId="{6FB4660C-AFC4-4078-93E1-50917795870B}">
      <dgm:prSet/>
      <dgm:spPr/>
      <dgm:t>
        <a:bodyPr/>
        <a:lstStyle/>
        <a:p>
          <a:r>
            <a:rPr lang="it-IT" dirty="0"/>
            <a:t>Contrasto a ogni forma di ritorsione nei confronti di chi denuncia</a:t>
          </a:r>
          <a:endParaRPr lang="en-US" dirty="0"/>
        </a:p>
      </dgm:t>
    </dgm:pt>
    <dgm:pt modelId="{3212C43B-1599-499F-AD32-0798B41CE96A}" type="parTrans" cxnId="{68C7513F-35EA-481F-B51F-C32CC06B85A2}">
      <dgm:prSet/>
      <dgm:spPr/>
      <dgm:t>
        <a:bodyPr/>
        <a:lstStyle/>
        <a:p>
          <a:endParaRPr lang="en-US"/>
        </a:p>
      </dgm:t>
    </dgm:pt>
    <dgm:pt modelId="{49193790-5506-45C5-9DCF-BACA7AD2D9E6}" type="sibTrans" cxnId="{68C7513F-35EA-481F-B51F-C32CC06B85A2}">
      <dgm:prSet/>
      <dgm:spPr/>
      <dgm:t>
        <a:bodyPr/>
        <a:lstStyle/>
        <a:p>
          <a:endParaRPr lang="en-US"/>
        </a:p>
      </dgm:t>
    </dgm:pt>
    <dgm:pt modelId="{F9EA35C9-763F-4E65-B73B-EEB3A425676E}" type="pres">
      <dgm:prSet presAssocID="{EC980EB9-5A50-49C0-930C-95D9C021EC73}" presName="linear" presStyleCnt="0">
        <dgm:presLayoutVars>
          <dgm:animLvl val="lvl"/>
          <dgm:resizeHandles val="exact"/>
        </dgm:presLayoutVars>
      </dgm:prSet>
      <dgm:spPr/>
    </dgm:pt>
    <dgm:pt modelId="{D187CE23-2BED-41F7-A6CA-DF7A079C3213}" type="pres">
      <dgm:prSet presAssocID="{DFBE7CCC-C92E-4F02-B67F-B889C52FB74C}" presName="parentText" presStyleLbl="node1" presStyleIdx="0" presStyleCnt="6" custLinFactY="-81652" custLinFactNeighborY="-100000">
        <dgm:presLayoutVars>
          <dgm:chMax val="0"/>
          <dgm:bulletEnabled val="1"/>
        </dgm:presLayoutVars>
      </dgm:prSet>
      <dgm:spPr/>
    </dgm:pt>
    <dgm:pt modelId="{84D9F759-10B1-4C37-B6A1-7E4A234967C0}" type="pres">
      <dgm:prSet presAssocID="{FAB2581A-69A2-4EE9-A6CD-5D648D8BB933}" presName="spacer" presStyleCnt="0"/>
      <dgm:spPr/>
    </dgm:pt>
    <dgm:pt modelId="{DA7671CB-5C80-4906-8093-55871D993587}" type="pres">
      <dgm:prSet presAssocID="{676560E6-FFF5-408F-B534-9B64855456BF}" presName="parentText" presStyleLbl="node1" presStyleIdx="1" presStyleCnt="6" custLinFactY="-72683" custLinFactNeighborY="-100000">
        <dgm:presLayoutVars>
          <dgm:chMax val="0"/>
          <dgm:bulletEnabled val="1"/>
        </dgm:presLayoutVars>
      </dgm:prSet>
      <dgm:spPr/>
    </dgm:pt>
    <dgm:pt modelId="{2F80AF49-87F5-40CF-AD21-2595FB333F25}" type="pres">
      <dgm:prSet presAssocID="{8FD539E0-DC35-46C6-9FB6-3F995BCA8BD8}" presName="spacer" presStyleCnt="0"/>
      <dgm:spPr/>
    </dgm:pt>
    <dgm:pt modelId="{CD16A93B-E150-404A-9E4E-3016CBF15A84}" type="pres">
      <dgm:prSet presAssocID="{C86AF05A-C89A-4A74-A385-FF7A94D7DD77}" presName="parentText" presStyleLbl="node1" presStyleIdx="2" presStyleCnt="6" custLinFactY="-64672" custLinFactNeighborY="-100000">
        <dgm:presLayoutVars>
          <dgm:chMax val="0"/>
          <dgm:bulletEnabled val="1"/>
        </dgm:presLayoutVars>
      </dgm:prSet>
      <dgm:spPr/>
    </dgm:pt>
    <dgm:pt modelId="{DAA39AB2-162B-4BC9-B5F1-720B5E1BF61C}" type="pres">
      <dgm:prSet presAssocID="{6E7EC232-03C4-41D9-B903-EF52FF0BA643}" presName="spacer" presStyleCnt="0"/>
      <dgm:spPr/>
    </dgm:pt>
    <dgm:pt modelId="{04FE7B67-DE66-42ED-B90C-9C9D8D22E86E}" type="pres">
      <dgm:prSet presAssocID="{D4192F99-7FB6-4A3F-BDC4-FD10469DCC63}" presName="parentText" presStyleLbl="node1" presStyleIdx="3" presStyleCnt="6" custLinFactY="-59331" custLinFactNeighborY="-100000">
        <dgm:presLayoutVars>
          <dgm:chMax val="0"/>
          <dgm:bulletEnabled val="1"/>
        </dgm:presLayoutVars>
      </dgm:prSet>
      <dgm:spPr/>
    </dgm:pt>
    <dgm:pt modelId="{F67FD7A2-08C9-4EE1-ADE1-1796F5C31159}" type="pres">
      <dgm:prSet presAssocID="{3C0FE3A9-E74A-412C-B2D1-DF1D85E8C023}" presName="spacer" presStyleCnt="0"/>
      <dgm:spPr/>
    </dgm:pt>
    <dgm:pt modelId="{890C8B16-4DA6-4EBA-B78D-4E5F7809DBA0}" type="pres">
      <dgm:prSet presAssocID="{BEE81B46-CC0A-4B26-91EA-0715DFC315FB}" presName="parentText" presStyleLbl="node1" presStyleIdx="4" presStyleCnt="6">
        <dgm:presLayoutVars>
          <dgm:chMax val="0"/>
          <dgm:bulletEnabled val="1"/>
        </dgm:presLayoutVars>
      </dgm:prSet>
      <dgm:spPr/>
    </dgm:pt>
    <dgm:pt modelId="{B3B0B5B0-D46E-4FA7-8317-FA8E91151E5C}" type="pres">
      <dgm:prSet presAssocID="{C14168F1-F3F7-440B-A524-1388E4F831DB}" presName="spacer" presStyleCnt="0"/>
      <dgm:spPr/>
    </dgm:pt>
    <dgm:pt modelId="{8DEB7FB4-83C6-489F-9F91-0AF3B29026E8}" type="pres">
      <dgm:prSet presAssocID="{6FB4660C-AFC4-4078-93E1-50917795870B}" presName="parentText" presStyleLbl="node1" presStyleIdx="5" presStyleCnt="6" custLinFactY="35297" custLinFactNeighborY="100000">
        <dgm:presLayoutVars>
          <dgm:chMax val="0"/>
          <dgm:bulletEnabled val="1"/>
        </dgm:presLayoutVars>
      </dgm:prSet>
      <dgm:spPr/>
    </dgm:pt>
  </dgm:ptLst>
  <dgm:cxnLst>
    <dgm:cxn modelId="{32A4A317-EEFB-46A2-897B-D100B05F88FC}" type="presOf" srcId="{D4192F99-7FB6-4A3F-BDC4-FD10469DCC63}" destId="{04FE7B67-DE66-42ED-B90C-9C9D8D22E86E}" srcOrd="0" destOrd="0" presId="urn:microsoft.com/office/officeart/2005/8/layout/vList2"/>
    <dgm:cxn modelId="{E2569D3A-65E6-4536-A1AA-62E3ED50CFEC}" type="presOf" srcId="{C86AF05A-C89A-4A74-A385-FF7A94D7DD77}" destId="{CD16A93B-E150-404A-9E4E-3016CBF15A84}" srcOrd="0" destOrd="0" presId="urn:microsoft.com/office/officeart/2005/8/layout/vList2"/>
    <dgm:cxn modelId="{68C7513F-35EA-481F-B51F-C32CC06B85A2}" srcId="{EC980EB9-5A50-49C0-930C-95D9C021EC73}" destId="{6FB4660C-AFC4-4078-93E1-50917795870B}" srcOrd="5" destOrd="0" parTransId="{3212C43B-1599-499F-AD32-0798B41CE96A}" sibTransId="{49193790-5506-45C5-9DCF-BACA7AD2D9E6}"/>
    <dgm:cxn modelId="{02E0115B-3768-4840-99B4-542C623A3BD0}" type="presOf" srcId="{676560E6-FFF5-408F-B534-9B64855456BF}" destId="{DA7671CB-5C80-4906-8093-55871D993587}" srcOrd="0" destOrd="0" presId="urn:microsoft.com/office/officeart/2005/8/layout/vList2"/>
    <dgm:cxn modelId="{45B92068-94ED-4265-BBA5-9A100B0E9CF4}" type="presOf" srcId="{BEE81B46-CC0A-4B26-91EA-0715DFC315FB}" destId="{890C8B16-4DA6-4EBA-B78D-4E5F7809DBA0}" srcOrd="0" destOrd="0" presId="urn:microsoft.com/office/officeart/2005/8/layout/vList2"/>
    <dgm:cxn modelId="{D1341B55-1F5D-48A1-A8DD-244CADE5EE81}" srcId="{EC980EB9-5A50-49C0-930C-95D9C021EC73}" destId="{C86AF05A-C89A-4A74-A385-FF7A94D7DD77}" srcOrd="2" destOrd="0" parTransId="{213A6B98-B991-45F7-80EE-A93056D6D616}" sibTransId="{6E7EC232-03C4-41D9-B903-EF52FF0BA643}"/>
    <dgm:cxn modelId="{7DACE97D-9522-404D-B205-A4CDA72A9E63}" srcId="{EC980EB9-5A50-49C0-930C-95D9C021EC73}" destId="{D4192F99-7FB6-4A3F-BDC4-FD10469DCC63}" srcOrd="3" destOrd="0" parTransId="{655C82A3-9BDF-4E9F-BAC7-9D6D7F4EDF39}" sibTransId="{3C0FE3A9-E74A-412C-B2D1-DF1D85E8C023}"/>
    <dgm:cxn modelId="{4A59EB8E-D7BA-4361-8E05-0770432EC7AE}" type="presOf" srcId="{DFBE7CCC-C92E-4F02-B67F-B889C52FB74C}" destId="{D187CE23-2BED-41F7-A6CA-DF7A079C3213}" srcOrd="0" destOrd="0" presId="urn:microsoft.com/office/officeart/2005/8/layout/vList2"/>
    <dgm:cxn modelId="{56A7108F-F50D-4EFB-9960-DDB7F606E7AA}" srcId="{EC980EB9-5A50-49C0-930C-95D9C021EC73}" destId="{676560E6-FFF5-408F-B534-9B64855456BF}" srcOrd="1" destOrd="0" parTransId="{ABA1B2E2-248A-403E-B379-872DEC3B1C51}" sibTransId="{8FD539E0-DC35-46C6-9FB6-3F995BCA8BD8}"/>
    <dgm:cxn modelId="{96AF27B5-D4A1-4EF5-A60F-4346354252F8}" srcId="{EC980EB9-5A50-49C0-930C-95D9C021EC73}" destId="{DFBE7CCC-C92E-4F02-B67F-B889C52FB74C}" srcOrd="0" destOrd="0" parTransId="{60241CEE-B44A-4DBE-B521-99C91B142986}" sibTransId="{FAB2581A-69A2-4EE9-A6CD-5D648D8BB933}"/>
    <dgm:cxn modelId="{B1C53DD1-D771-41E2-A417-CC1181B55864}" srcId="{EC980EB9-5A50-49C0-930C-95D9C021EC73}" destId="{BEE81B46-CC0A-4B26-91EA-0715DFC315FB}" srcOrd="4" destOrd="0" parTransId="{9820BBA3-2B40-427A-BE26-2EF8D80EC444}" sibTransId="{C14168F1-F3F7-440B-A524-1388E4F831DB}"/>
    <dgm:cxn modelId="{64D515F0-141B-497C-B5D0-9CBC43885B8C}" type="presOf" srcId="{EC980EB9-5A50-49C0-930C-95D9C021EC73}" destId="{F9EA35C9-763F-4E65-B73B-EEB3A425676E}" srcOrd="0" destOrd="0" presId="urn:microsoft.com/office/officeart/2005/8/layout/vList2"/>
    <dgm:cxn modelId="{6603AAFF-E69A-4B5D-96ED-D02ADC9130EB}" type="presOf" srcId="{6FB4660C-AFC4-4078-93E1-50917795870B}" destId="{8DEB7FB4-83C6-489F-9F91-0AF3B29026E8}" srcOrd="0" destOrd="0" presId="urn:microsoft.com/office/officeart/2005/8/layout/vList2"/>
    <dgm:cxn modelId="{4C71F729-3BAD-4643-A473-9812D9B19AC9}" type="presParOf" srcId="{F9EA35C9-763F-4E65-B73B-EEB3A425676E}" destId="{D187CE23-2BED-41F7-A6CA-DF7A079C3213}" srcOrd="0" destOrd="0" presId="urn:microsoft.com/office/officeart/2005/8/layout/vList2"/>
    <dgm:cxn modelId="{4CD97FC4-C2F9-4FDB-9998-3C3BEEC548D6}" type="presParOf" srcId="{F9EA35C9-763F-4E65-B73B-EEB3A425676E}" destId="{84D9F759-10B1-4C37-B6A1-7E4A234967C0}" srcOrd="1" destOrd="0" presId="urn:microsoft.com/office/officeart/2005/8/layout/vList2"/>
    <dgm:cxn modelId="{F2BB9D46-1516-4139-A2EC-C9DD5C38B5CF}" type="presParOf" srcId="{F9EA35C9-763F-4E65-B73B-EEB3A425676E}" destId="{DA7671CB-5C80-4906-8093-55871D993587}" srcOrd="2" destOrd="0" presId="urn:microsoft.com/office/officeart/2005/8/layout/vList2"/>
    <dgm:cxn modelId="{EBC71FA4-9495-45F9-A045-0D8E0E0577DC}" type="presParOf" srcId="{F9EA35C9-763F-4E65-B73B-EEB3A425676E}" destId="{2F80AF49-87F5-40CF-AD21-2595FB333F25}" srcOrd="3" destOrd="0" presId="urn:microsoft.com/office/officeart/2005/8/layout/vList2"/>
    <dgm:cxn modelId="{A873DEBA-6B57-4D6A-B4BB-E0A81F0881CB}" type="presParOf" srcId="{F9EA35C9-763F-4E65-B73B-EEB3A425676E}" destId="{CD16A93B-E150-404A-9E4E-3016CBF15A84}" srcOrd="4" destOrd="0" presId="urn:microsoft.com/office/officeart/2005/8/layout/vList2"/>
    <dgm:cxn modelId="{5F05D26F-BDD3-471E-998D-CC944088E5A3}" type="presParOf" srcId="{F9EA35C9-763F-4E65-B73B-EEB3A425676E}" destId="{DAA39AB2-162B-4BC9-B5F1-720B5E1BF61C}" srcOrd="5" destOrd="0" presId="urn:microsoft.com/office/officeart/2005/8/layout/vList2"/>
    <dgm:cxn modelId="{B4B2E70A-2135-4645-A5B1-2BC7C0EC458E}" type="presParOf" srcId="{F9EA35C9-763F-4E65-B73B-EEB3A425676E}" destId="{04FE7B67-DE66-42ED-B90C-9C9D8D22E86E}" srcOrd="6" destOrd="0" presId="urn:microsoft.com/office/officeart/2005/8/layout/vList2"/>
    <dgm:cxn modelId="{02DDDB03-B80C-44CA-B2D6-8601C1337D71}" type="presParOf" srcId="{F9EA35C9-763F-4E65-B73B-EEB3A425676E}" destId="{F67FD7A2-08C9-4EE1-ADE1-1796F5C31159}" srcOrd="7" destOrd="0" presId="urn:microsoft.com/office/officeart/2005/8/layout/vList2"/>
    <dgm:cxn modelId="{002BC733-D802-42FE-9DA9-18441F1043C6}" type="presParOf" srcId="{F9EA35C9-763F-4E65-B73B-EEB3A425676E}" destId="{890C8B16-4DA6-4EBA-B78D-4E5F7809DBA0}" srcOrd="8" destOrd="0" presId="urn:microsoft.com/office/officeart/2005/8/layout/vList2"/>
    <dgm:cxn modelId="{CE479A98-01E8-4FB9-ACCD-E47EC5CA2DA6}" type="presParOf" srcId="{F9EA35C9-763F-4E65-B73B-EEB3A425676E}" destId="{B3B0B5B0-D46E-4FA7-8317-FA8E91151E5C}" srcOrd="9" destOrd="0" presId="urn:microsoft.com/office/officeart/2005/8/layout/vList2"/>
    <dgm:cxn modelId="{5D65F837-AE44-432A-80AC-801F53878B57}" type="presParOf" srcId="{F9EA35C9-763F-4E65-B73B-EEB3A425676E}" destId="{8DEB7FB4-83C6-489F-9F91-0AF3B29026E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1633305-9D48-4BCB-BBDB-242D56D0AEF4}"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302DD389-F9DD-4494-8A05-9DAAB9E5803C}">
      <dgm:prSet/>
      <dgm:spPr/>
      <dgm:t>
        <a:bodyPr/>
        <a:lstStyle/>
        <a:p>
          <a:r>
            <a:rPr lang="it-IT" dirty="0"/>
            <a:t>Veicolare in modo immediato la denuncia</a:t>
          </a:r>
          <a:endParaRPr lang="en-US" dirty="0"/>
        </a:p>
      </dgm:t>
    </dgm:pt>
    <dgm:pt modelId="{7BC0C678-3247-405C-B12F-55240D20AF97}" type="parTrans" cxnId="{FBE6A461-B477-461E-8D3C-529B5FABF31C}">
      <dgm:prSet/>
      <dgm:spPr/>
      <dgm:t>
        <a:bodyPr/>
        <a:lstStyle/>
        <a:p>
          <a:endParaRPr lang="en-US"/>
        </a:p>
      </dgm:t>
    </dgm:pt>
    <dgm:pt modelId="{3DB9499C-A825-4ABE-8010-A22F302A2BFC}" type="sibTrans" cxnId="{FBE6A461-B477-461E-8D3C-529B5FABF31C}">
      <dgm:prSet/>
      <dgm:spPr/>
      <dgm:t>
        <a:bodyPr/>
        <a:lstStyle/>
        <a:p>
          <a:endParaRPr lang="en-US"/>
        </a:p>
      </dgm:t>
    </dgm:pt>
    <dgm:pt modelId="{A602F40E-4E00-4DFC-9D7E-EB87B4A7CBC9}">
      <dgm:prSet/>
      <dgm:spPr/>
      <dgm:t>
        <a:bodyPr/>
        <a:lstStyle/>
        <a:p>
          <a:r>
            <a:rPr lang="it-IT" dirty="0"/>
            <a:t>Se coinvolge minori, riportarla anche alla Giustizia Ordinaria</a:t>
          </a:r>
          <a:endParaRPr lang="en-US" dirty="0"/>
        </a:p>
      </dgm:t>
    </dgm:pt>
    <dgm:pt modelId="{73728263-339C-4CD5-AC95-4B0757979B2C}" type="parTrans" cxnId="{5825B484-3C16-453C-8819-812EF7915AC6}">
      <dgm:prSet/>
      <dgm:spPr/>
      <dgm:t>
        <a:bodyPr/>
        <a:lstStyle/>
        <a:p>
          <a:endParaRPr lang="en-US"/>
        </a:p>
      </dgm:t>
    </dgm:pt>
    <dgm:pt modelId="{13D248EA-7DC9-43E0-8AC9-030A639B9B06}" type="sibTrans" cxnId="{5825B484-3C16-453C-8819-812EF7915AC6}">
      <dgm:prSet/>
      <dgm:spPr/>
      <dgm:t>
        <a:bodyPr/>
        <a:lstStyle/>
        <a:p>
          <a:endParaRPr lang="en-US"/>
        </a:p>
      </dgm:t>
    </dgm:pt>
    <dgm:pt modelId="{A6209C89-D6A7-4BD3-A900-B5740F74BE4E}">
      <dgm:prSet/>
      <dgm:spPr/>
      <dgm:t>
        <a:bodyPr/>
        <a:lstStyle/>
        <a:p>
          <a:r>
            <a:rPr lang="it-IT" dirty="0"/>
            <a:t>Riservatezza e anonimato (a protezione dei soggetti coinvolti)</a:t>
          </a:r>
          <a:endParaRPr lang="en-US" dirty="0"/>
        </a:p>
      </dgm:t>
    </dgm:pt>
    <dgm:pt modelId="{111796B5-50E5-418B-A8AB-D4A76B521D82}" type="parTrans" cxnId="{0AE38AF4-0021-420E-A5AC-C492E67FBE08}">
      <dgm:prSet/>
      <dgm:spPr/>
      <dgm:t>
        <a:bodyPr/>
        <a:lstStyle/>
        <a:p>
          <a:endParaRPr lang="en-US"/>
        </a:p>
      </dgm:t>
    </dgm:pt>
    <dgm:pt modelId="{A82C411C-C6EF-4C0C-8711-1D394876228F}" type="sibTrans" cxnId="{0AE38AF4-0021-420E-A5AC-C492E67FBE08}">
      <dgm:prSet/>
      <dgm:spPr/>
      <dgm:t>
        <a:bodyPr/>
        <a:lstStyle/>
        <a:p>
          <a:endParaRPr lang="en-US"/>
        </a:p>
      </dgm:t>
    </dgm:pt>
    <dgm:pt modelId="{0C1194CF-CC0E-4B8A-9D6F-2BC9C1E8009A}">
      <dgm:prSet/>
      <dgm:spPr/>
      <dgm:t>
        <a:bodyPr/>
        <a:lstStyle/>
        <a:p>
          <a:r>
            <a:rPr lang="it-IT" dirty="0"/>
            <a:t>No valutazioni preliminari da parte di chi riceve la denuncia</a:t>
          </a:r>
          <a:endParaRPr lang="en-US" dirty="0"/>
        </a:p>
      </dgm:t>
    </dgm:pt>
    <dgm:pt modelId="{D2C7896F-BB4A-4F84-9499-273DB9597BF7}" type="parTrans" cxnId="{98BDF453-D950-4CCD-8399-817A999B4157}">
      <dgm:prSet/>
      <dgm:spPr/>
      <dgm:t>
        <a:bodyPr/>
        <a:lstStyle/>
        <a:p>
          <a:endParaRPr lang="en-US"/>
        </a:p>
      </dgm:t>
    </dgm:pt>
    <dgm:pt modelId="{3395EEF6-4FA8-4B9A-AFC5-DC90973B0F68}" type="sibTrans" cxnId="{98BDF453-D950-4CCD-8399-817A999B4157}">
      <dgm:prSet/>
      <dgm:spPr/>
      <dgm:t>
        <a:bodyPr/>
        <a:lstStyle/>
        <a:p>
          <a:endParaRPr lang="en-US"/>
        </a:p>
      </dgm:t>
    </dgm:pt>
    <dgm:pt modelId="{BEB0DE47-0D1A-4C6A-867D-6AEAD14D673B}">
      <dgm:prSet/>
      <dgm:spPr/>
      <dgm:t>
        <a:bodyPr/>
        <a:lstStyle/>
        <a:p>
          <a:r>
            <a:rPr lang="it-IT" dirty="0"/>
            <a:t>Solo accertamenti necessari</a:t>
          </a:r>
          <a:endParaRPr lang="en-US" dirty="0"/>
        </a:p>
      </dgm:t>
    </dgm:pt>
    <dgm:pt modelId="{2A29B077-346C-4D03-A832-94A2127E5B39}" type="parTrans" cxnId="{BEF6973E-646A-43F2-8774-B0B14AA801E7}">
      <dgm:prSet/>
      <dgm:spPr/>
      <dgm:t>
        <a:bodyPr/>
        <a:lstStyle/>
        <a:p>
          <a:endParaRPr lang="en-US"/>
        </a:p>
      </dgm:t>
    </dgm:pt>
    <dgm:pt modelId="{890A5F21-DEED-48E4-B313-F200A4C09F13}" type="sibTrans" cxnId="{BEF6973E-646A-43F2-8774-B0B14AA801E7}">
      <dgm:prSet/>
      <dgm:spPr/>
      <dgm:t>
        <a:bodyPr/>
        <a:lstStyle/>
        <a:p>
          <a:endParaRPr lang="en-US"/>
        </a:p>
      </dgm:t>
    </dgm:pt>
    <dgm:pt modelId="{2695494F-9595-4D8D-AE43-9B403CD8AF42}">
      <dgm:prSet/>
      <dgm:spPr/>
      <dgm:t>
        <a:bodyPr/>
        <a:lstStyle/>
        <a:p>
          <a:r>
            <a:rPr lang="it-IT" dirty="0"/>
            <a:t>Gestione reportistica affidato a personale preparato e dedicato</a:t>
          </a:r>
          <a:endParaRPr lang="en-US" dirty="0"/>
        </a:p>
      </dgm:t>
    </dgm:pt>
    <dgm:pt modelId="{4334AF06-DB50-4800-ABF4-800AD25BEF3D}" type="parTrans" cxnId="{B377E3BF-0604-4F61-B0C6-2699EFD28CE6}">
      <dgm:prSet/>
      <dgm:spPr/>
      <dgm:t>
        <a:bodyPr/>
        <a:lstStyle/>
        <a:p>
          <a:endParaRPr lang="en-US"/>
        </a:p>
      </dgm:t>
    </dgm:pt>
    <dgm:pt modelId="{EA200433-2263-4356-8873-86C6087CB6E9}" type="sibTrans" cxnId="{B377E3BF-0604-4F61-B0C6-2699EFD28CE6}">
      <dgm:prSet/>
      <dgm:spPr/>
      <dgm:t>
        <a:bodyPr/>
        <a:lstStyle/>
        <a:p>
          <a:endParaRPr lang="en-US"/>
        </a:p>
      </dgm:t>
    </dgm:pt>
    <dgm:pt modelId="{F0CB81E6-FA48-4F1D-8E71-2478391F912E}">
      <dgm:prSet/>
      <dgm:spPr/>
      <dgm:t>
        <a:bodyPr/>
        <a:lstStyle/>
        <a:p>
          <a:r>
            <a:rPr lang="it-IT" dirty="0"/>
            <a:t>Misure precauzionali, sanzioni codificate e giusto processo (legame con Autorità pubbliche)</a:t>
          </a:r>
          <a:endParaRPr lang="en-US" dirty="0"/>
        </a:p>
      </dgm:t>
    </dgm:pt>
    <dgm:pt modelId="{22B636AA-7E2D-40CC-84BE-B02BC4F3521E}" type="parTrans" cxnId="{F6871EE0-BF01-485A-8311-500C24767AD2}">
      <dgm:prSet/>
      <dgm:spPr/>
      <dgm:t>
        <a:bodyPr/>
        <a:lstStyle/>
        <a:p>
          <a:endParaRPr lang="en-US"/>
        </a:p>
      </dgm:t>
    </dgm:pt>
    <dgm:pt modelId="{493A8E0E-CEE3-4B0E-B97A-340A1914920C}" type="sibTrans" cxnId="{F6871EE0-BF01-485A-8311-500C24767AD2}">
      <dgm:prSet/>
      <dgm:spPr/>
      <dgm:t>
        <a:bodyPr/>
        <a:lstStyle/>
        <a:p>
          <a:endParaRPr lang="en-US"/>
        </a:p>
      </dgm:t>
    </dgm:pt>
    <dgm:pt modelId="{8898C7E4-BCE6-44D9-AC27-D8B70D8F805D}" type="pres">
      <dgm:prSet presAssocID="{51633305-9D48-4BCB-BBDB-242D56D0AEF4}" presName="diagram" presStyleCnt="0">
        <dgm:presLayoutVars>
          <dgm:dir/>
          <dgm:resizeHandles val="exact"/>
        </dgm:presLayoutVars>
      </dgm:prSet>
      <dgm:spPr/>
    </dgm:pt>
    <dgm:pt modelId="{5BFDA093-5710-49EE-B415-C02BD0AA3EA5}" type="pres">
      <dgm:prSet presAssocID="{302DD389-F9DD-4494-8A05-9DAAB9E5803C}" presName="node" presStyleLbl="node1" presStyleIdx="0" presStyleCnt="7">
        <dgm:presLayoutVars>
          <dgm:bulletEnabled val="1"/>
        </dgm:presLayoutVars>
      </dgm:prSet>
      <dgm:spPr/>
    </dgm:pt>
    <dgm:pt modelId="{CD975A23-4AD9-45F1-860D-350666C7060C}" type="pres">
      <dgm:prSet presAssocID="{3DB9499C-A825-4ABE-8010-A22F302A2BFC}" presName="sibTrans" presStyleCnt="0"/>
      <dgm:spPr/>
    </dgm:pt>
    <dgm:pt modelId="{58044262-FDE0-4F7F-B48A-AB5EC4E3D645}" type="pres">
      <dgm:prSet presAssocID="{A602F40E-4E00-4DFC-9D7E-EB87B4A7CBC9}" presName="node" presStyleLbl="node1" presStyleIdx="1" presStyleCnt="7">
        <dgm:presLayoutVars>
          <dgm:bulletEnabled val="1"/>
        </dgm:presLayoutVars>
      </dgm:prSet>
      <dgm:spPr/>
    </dgm:pt>
    <dgm:pt modelId="{D7F8C354-2DF8-4147-916F-AEB8C0D6A8E8}" type="pres">
      <dgm:prSet presAssocID="{13D248EA-7DC9-43E0-8AC9-030A639B9B06}" presName="sibTrans" presStyleCnt="0"/>
      <dgm:spPr/>
    </dgm:pt>
    <dgm:pt modelId="{C8C7A452-DC35-43B9-AB78-E457C1694C2D}" type="pres">
      <dgm:prSet presAssocID="{A6209C89-D6A7-4BD3-A900-B5740F74BE4E}" presName="node" presStyleLbl="node1" presStyleIdx="2" presStyleCnt="7">
        <dgm:presLayoutVars>
          <dgm:bulletEnabled val="1"/>
        </dgm:presLayoutVars>
      </dgm:prSet>
      <dgm:spPr/>
    </dgm:pt>
    <dgm:pt modelId="{FFE2FF8F-9F7D-4926-871F-52D3FD680D21}" type="pres">
      <dgm:prSet presAssocID="{A82C411C-C6EF-4C0C-8711-1D394876228F}" presName="sibTrans" presStyleCnt="0"/>
      <dgm:spPr/>
    </dgm:pt>
    <dgm:pt modelId="{B9728325-C715-46B1-9645-5D871ED68149}" type="pres">
      <dgm:prSet presAssocID="{0C1194CF-CC0E-4B8A-9D6F-2BC9C1E8009A}" presName="node" presStyleLbl="node1" presStyleIdx="3" presStyleCnt="7">
        <dgm:presLayoutVars>
          <dgm:bulletEnabled val="1"/>
        </dgm:presLayoutVars>
      </dgm:prSet>
      <dgm:spPr/>
    </dgm:pt>
    <dgm:pt modelId="{19BF0F30-D7F7-456C-9868-41C02FE82A7F}" type="pres">
      <dgm:prSet presAssocID="{3395EEF6-4FA8-4B9A-AFC5-DC90973B0F68}" presName="sibTrans" presStyleCnt="0"/>
      <dgm:spPr/>
    </dgm:pt>
    <dgm:pt modelId="{98552C27-906B-4ECA-AD9F-5CD52AE74BEA}" type="pres">
      <dgm:prSet presAssocID="{BEB0DE47-0D1A-4C6A-867D-6AEAD14D673B}" presName="node" presStyleLbl="node1" presStyleIdx="4" presStyleCnt="7">
        <dgm:presLayoutVars>
          <dgm:bulletEnabled val="1"/>
        </dgm:presLayoutVars>
      </dgm:prSet>
      <dgm:spPr/>
    </dgm:pt>
    <dgm:pt modelId="{1C4B47D8-F578-4B4C-880D-550D38F392C7}" type="pres">
      <dgm:prSet presAssocID="{890A5F21-DEED-48E4-B313-F200A4C09F13}" presName="sibTrans" presStyleCnt="0"/>
      <dgm:spPr/>
    </dgm:pt>
    <dgm:pt modelId="{94568855-CF8C-4628-B885-AAA7059C8E73}" type="pres">
      <dgm:prSet presAssocID="{2695494F-9595-4D8D-AE43-9B403CD8AF42}" presName="node" presStyleLbl="node1" presStyleIdx="5" presStyleCnt="7">
        <dgm:presLayoutVars>
          <dgm:bulletEnabled val="1"/>
        </dgm:presLayoutVars>
      </dgm:prSet>
      <dgm:spPr/>
    </dgm:pt>
    <dgm:pt modelId="{89603CA7-75EF-4F62-AB5E-B2A06554DD0B}" type="pres">
      <dgm:prSet presAssocID="{EA200433-2263-4356-8873-86C6087CB6E9}" presName="sibTrans" presStyleCnt="0"/>
      <dgm:spPr/>
    </dgm:pt>
    <dgm:pt modelId="{076FB56E-ED2A-4DB0-8007-DF5B86A39412}" type="pres">
      <dgm:prSet presAssocID="{F0CB81E6-FA48-4F1D-8E71-2478391F912E}" presName="node" presStyleLbl="node1" presStyleIdx="6" presStyleCnt="7">
        <dgm:presLayoutVars>
          <dgm:bulletEnabled val="1"/>
        </dgm:presLayoutVars>
      </dgm:prSet>
      <dgm:spPr/>
    </dgm:pt>
  </dgm:ptLst>
  <dgm:cxnLst>
    <dgm:cxn modelId="{C5814806-5D6B-491E-8F7E-5B0D0079170C}" type="presOf" srcId="{51633305-9D48-4BCB-BBDB-242D56D0AEF4}" destId="{8898C7E4-BCE6-44D9-AC27-D8B70D8F805D}" srcOrd="0" destOrd="0" presId="urn:microsoft.com/office/officeart/2005/8/layout/default"/>
    <dgm:cxn modelId="{91632609-EA51-473D-BA8A-8FF03993B27D}" type="presOf" srcId="{F0CB81E6-FA48-4F1D-8E71-2478391F912E}" destId="{076FB56E-ED2A-4DB0-8007-DF5B86A39412}" srcOrd="0" destOrd="0" presId="urn:microsoft.com/office/officeart/2005/8/layout/default"/>
    <dgm:cxn modelId="{D0137122-CFB0-47A1-A3DA-29D6C3CD043B}" type="presOf" srcId="{A602F40E-4E00-4DFC-9D7E-EB87B4A7CBC9}" destId="{58044262-FDE0-4F7F-B48A-AB5EC4E3D645}" srcOrd="0" destOrd="0" presId="urn:microsoft.com/office/officeart/2005/8/layout/default"/>
    <dgm:cxn modelId="{E2B4BF29-93B2-47D7-92B6-AC608783649A}" type="presOf" srcId="{2695494F-9595-4D8D-AE43-9B403CD8AF42}" destId="{94568855-CF8C-4628-B885-AAA7059C8E73}" srcOrd="0" destOrd="0" presId="urn:microsoft.com/office/officeart/2005/8/layout/default"/>
    <dgm:cxn modelId="{BEF6973E-646A-43F2-8774-B0B14AA801E7}" srcId="{51633305-9D48-4BCB-BBDB-242D56D0AEF4}" destId="{BEB0DE47-0D1A-4C6A-867D-6AEAD14D673B}" srcOrd="4" destOrd="0" parTransId="{2A29B077-346C-4D03-A832-94A2127E5B39}" sibTransId="{890A5F21-DEED-48E4-B313-F200A4C09F13}"/>
    <dgm:cxn modelId="{FBE6A461-B477-461E-8D3C-529B5FABF31C}" srcId="{51633305-9D48-4BCB-BBDB-242D56D0AEF4}" destId="{302DD389-F9DD-4494-8A05-9DAAB9E5803C}" srcOrd="0" destOrd="0" parTransId="{7BC0C678-3247-405C-B12F-55240D20AF97}" sibTransId="{3DB9499C-A825-4ABE-8010-A22F302A2BFC}"/>
    <dgm:cxn modelId="{98BDF453-D950-4CCD-8399-817A999B4157}" srcId="{51633305-9D48-4BCB-BBDB-242D56D0AEF4}" destId="{0C1194CF-CC0E-4B8A-9D6F-2BC9C1E8009A}" srcOrd="3" destOrd="0" parTransId="{D2C7896F-BB4A-4F84-9499-273DB9597BF7}" sibTransId="{3395EEF6-4FA8-4B9A-AFC5-DC90973B0F68}"/>
    <dgm:cxn modelId="{DFA9E15A-E0CB-45C6-8244-29BB1A1DCD14}" type="presOf" srcId="{0C1194CF-CC0E-4B8A-9D6F-2BC9C1E8009A}" destId="{B9728325-C715-46B1-9645-5D871ED68149}" srcOrd="0" destOrd="0" presId="urn:microsoft.com/office/officeart/2005/8/layout/default"/>
    <dgm:cxn modelId="{5825B484-3C16-453C-8819-812EF7915AC6}" srcId="{51633305-9D48-4BCB-BBDB-242D56D0AEF4}" destId="{A602F40E-4E00-4DFC-9D7E-EB87B4A7CBC9}" srcOrd="1" destOrd="0" parTransId="{73728263-339C-4CD5-AC95-4B0757979B2C}" sibTransId="{13D248EA-7DC9-43E0-8AC9-030A639B9B06}"/>
    <dgm:cxn modelId="{CA59E885-5D13-48E9-800F-7C900D1AD618}" type="presOf" srcId="{BEB0DE47-0D1A-4C6A-867D-6AEAD14D673B}" destId="{98552C27-906B-4ECA-AD9F-5CD52AE74BEA}" srcOrd="0" destOrd="0" presId="urn:microsoft.com/office/officeart/2005/8/layout/default"/>
    <dgm:cxn modelId="{B377E3BF-0604-4F61-B0C6-2699EFD28CE6}" srcId="{51633305-9D48-4BCB-BBDB-242D56D0AEF4}" destId="{2695494F-9595-4D8D-AE43-9B403CD8AF42}" srcOrd="5" destOrd="0" parTransId="{4334AF06-DB50-4800-ABF4-800AD25BEF3D}" sibTransId="{EA200433-2263-4356-8873-86C6087CB6E9}"/>
    <dgm:cxn modelId="{F6871EE0-BF01-485A-8311-500C24767AD2}" srcId="{51633305-9D48-4BCB-BBDB-242D56D0AEF4}" destId="{F0CB81E6-FA48-4F1D-8E71-2478391F912E}" srcOrd="6" destOrd="0" parTransId="{22B636AA-7E2D-40CC-84BE-B02BC4F3521E}" sibTransId="{493A8E0E-CEE3-4B0E-B97A-340A1914920C}"/>
    <dgm:cxn modelId="{9891CEE6-B50C-40D0-86A8-B0B94F0AA62B}" type="presOf" srcId="{A6209C89-D6A7-4BD3-A900-B5740F74BE4E}" destId="{C8C7A452-DC35-43B9-AB78-E457C1694C2D}" srcOrd="0" destOrd="0" presId="urn:microsoft.com/office/officeart/2005/8/layout/default"/>
    <dgm:cxn modelId="{B54D25EA-147B-4135-8009-323831B6738C}" type="presOf" srcId="{302DD389-F9DD-4494-8A05-9DAAB9E5803C}" destId="{5BFDA093-5710-49EE-B415-C02BD0AA3EA5}" srcOrd="0" destOrd="0" presId="urn:microsoft.com/office/officeart/2005/8/layout/default"/>
    <dgm:cxn modelId="{0AE38AF4-0021-420E-A5AC-C492E67FBE08}" srcId="{51633305-9D48-4BCB-BBDB-242D56D0AEF4}" destId="{A6209C89-D6A7-4BD3-A900-B5740F74BE4E}" srcOrd="2" destOrd="0" parTransId="{111796B5-50E5-418B-A8AB-D4A76B521D82}" sibTransId="{A82C411C-C6EF-4C0C-8711-1D394876228F}"/>
    <dgm:cxn modelId="{9D8A0A25-0EC4-47F9-AAC6-78AFBEC39DA0}" type="presParOf" srcId="{8898C7E4-BCE6-44D9-AC27-D8B70D8F805D}" destId="{5BFDA093-5710-49EE-B415-C02BD0AA3EA5}" srcOrd="0" destOrd="0" presId="urn:microsoft.com/office/officeart/2005/8/layout/default"/>
    <dgm:cxn modelId="{7ABC754C-D2A5-495E-A983-00926C7FC07C}" type="presParOf" srcId="{8898C7E4-BCE6-44D9-AC27-D8B70D8F805D}" destId="{CD975A23-4AD9-45F1-860D-350666C7060C}" srcOrd="1" destOrd="0" presId="urn:microsoft.com/office/officeart/2005/8/layout/default"/>
    <dgm:cxn modelId="{5B93889F-7406-4901-AB7A-0F40D6E6785A}" type="presParOf" srcId="{8898C7E4-BCE6-44D9-AC27-D8B70D8F805D}" destId="{58044262-FDE0-4F7F-B48A-AB5EC4E3D645}" srcOrd="2" destOrd="0" presId="urn:microsoft.com/office/officeart/2005/8/layout/default"/>
    <dgm:cxn modelId="{9C9CF365-6F1A-4E45-9232-5145DAF4C42F}" type="presParOf" srcId="{8898C7E4-BCE6-44D9-AC27-D8B70D8F805D}" destId="{D7F8C354-2DF8-4147-916F-AEB8C0D6A8E8}" srcOrd="3" destOrd="0" presId="urn:microsoft.com/office/officeart/2005/8/layout/default"/>
    <dgm:cxn modelId="{35E3408E-3C66-4081-BCB1-73931C59C4EA}" type="presParOf" srcId="{8898C7E4-BCE6-44D9-AC27-D8B70D8F805D}" destId="{C8C7A452-DC35-43B9-AB78-E457C1694C2D}" srcOrd="4" destOrd="0" presId="urn:microsoft.com/office/officeart/2005/8/layout/default"/>
    <dgm:cxn modelId="{1C053A4E-227C-4F59-9BD4-D17C3C49D4A8}" type="presParOf" srcId="{8898C7E4-BCE6-44D9-AC27-D8B70D8F805D}" destId="{FFE2FF8F-9F7D-4926-871F-52D3FD680D21}" srcOrd="5" destOrd="0" presId="urn:microsoft.com/office/officeart/2005/8/layout/default"/>
    <dgm:cxn modelId="{13FEF917-0C0B-4EF4-B46A-BF2778C2432A}" type="presParOf" srcId="{8898C7E4-BCE6-44D9-AC27-D8B70D8F805D}" destId="{B9728325-C715-46B1-9645-5D871ED68149}" srcOrd="6" destOrd="0" presId="urn:microsoft.com/office/officeart/2005/8/layout/default"/>
    <dgm:cxn modelId="{0C880E07-E9BB-4DFA-9FF1-10E7FA42ADB1}" type="presParOf" srcId="{8898C7E4-BCE6-44D9-AC27-D8B70D8F805D}" destId="{19BF0F30-D7F7-456C-9868-41C02FE82A7F}" srcOrd="7" destOrd="0" presId="urn:microsoft.com/office/officeart/2005/8/layout/default"/>
    <dgm:cxn modelId="{FDDCB623-ABB7-4A02-B620-E51C6F81B9AA}" type="presParOf" srcId="{8898C7E4-BCE6-44D9-AC27-D8B70D8F805D}" destId="{98552C27-906B-4ECA-AD9F-5CD52AE74BEA}" srcOrd="8" destOrd="0" presId="urn:microsoft.com/office/officeart/2005/8/layout/default"/>
    <dgm:cxn modelId="{EC183C50-E8F0-404D-BBC2-67E96C671B06}" type="presParOf" srcId="{8898C7E4-BCE6-44D9-AC27-D8B70D8F805D}" destId="{1C4B47D8-F578-4B4C-880D-550D38F392C7}" srcOrd="9" destOrd="0" presId="urn:microsoft.com/office/officeart/2005/8/layout/default"/>
    <dgm:cxn modelId="{688C96B8-AFF2-40C3-8756-15F3ADA66E84}" type="presParOf" srcId="{8898C7E4-BCE6-44D9-AC27-D8B70D8F805D}" destId="{94568855-CF8C-4628-B885-AAA7059C8E73}" srcOrd="10" destOrd="0" presId="urn:microsoft.com/office/officeart/2005/8/layout/default"/>
    <dgm:cxn modelId="{46B82BA2-3357-46A5-9D19-9B50D3797B1C}" type="presParOf" srcId="{8898C7E4-BCE6-44D9-AC27-D8B70D8F805D}" destId="{89603CA7-75EF-4F62-AB5E-B2A06554DD0B}" srcOrd="11" destOrd="0" presId="urn:microsoft.com/office/officeart/2005/8/layout/default"/>
    <dgm:cxn modelId="{97CDC4ED-A1CE-4F36-8551-FC26AA5B7E95}" type="presParOf" srcId="{8898C7E4-BCE6-44D9-AC27-D8B70D8F805D}" destId="{076FB56E-ED2A-4DB0-8007-DF5B86A3941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1A83A75-4ADC-40D6-B28D-25F93D7D39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1BF6989-1DE2-4F9D-8FC1-B8DC18BC8EFA}">
      <dgm:prSet/>
      <dgm:spPr/>
      <dgm:t>
        <a:bodyPr/>
        <a:lstStyle/>
        <a:p>
          <a:r>
            <a:rPr lang="it-IT" dirty="0"/>
            <a:t>Oltre alle politiche di salvaguardia e alle procedure codificate, occorre che vi sia una effettività di queste politiche, attraverso modelli di implementazione, di comunicazione e di individuazione dei messaggi e comportamenti corretti, anche attraverso l’uso di una adeguata terminologia, che deve essere improntata alla positività, alla assertività e alla rassicurazione.</a:t>
          </a:r>
          <a:endParaRPr lang="en-US" dirty="0"/>
        </a:p>
      </dgm:t>
    </dgm:pt>
    <dgm:pt modelId="{13194AE3-647C-4BA3-9303-B27A38721275}" type="parTrans" cxnId="{024FE103-0611-44F6-B18F-16D365B1D200}">
      <dgm:prSet/>
      <dgm:spPr/>
      <dgm:t>
        <a:bodyPr/>
        <a:lstStyle/>
        <a:p>
          <a:endParaRPr lang="en-US"/>
        </a:p>
      </dgm:t>
    </dgm:pt>
    <dgm:pt modelId="{1B642383-C109-4274-B017-1CD8AA5B9322}" type="sibTrans" cxnId="{024FE103-0611-44F6-B18F-16D365B1D200}">
      <dgm:prSet/>
      <dgm:spPr/>
      <dgm:t>
        <a:bodyPr/>
        <a:lstStyle/>
        <a:p>
          <a:endParaRPr lang="en-US"/>
        </a:p>
      </dgm:t>
    </dgm:pt>
    <dgm:pt modelId="{FA56A86F-ED17-4B11-8543-77A9D63F7322}">
      <dgm:prSet/>
      <dgm:spPr/>
      <dgm:t>
        <a:bodyPr/>
        <a:lstStyle/>
        <a:p>
          <a:r>
            <a:rPr lang="it-IT" dirty="0"/>
            <a:t>Necessità di:</a:t>
          </a:r>
          <a:endParaRPr lang="en-US" dirty="0"/>
        </a:p>
      </dgm:t>
    </dgm:pt>
    <dgm:pt modelId="{7831610F-758C-4BFF-8BC8-3D94EA55A5E1}" type="parTrans" cxnId="{CF331014-4707-4AF0-A178-354C5AC9F1B9}">
      <dgm:prSet/>
      <dgm:spPr/>
      <dgm:t>
        <a:bodyPr/>
        <a:lstStyle/>
        <a:p>
          <a:endParaRPr lang="en-US"/>
        </a:p>
      </dgm:t>
    </dgm:pt>
    <dgm:pt modelId="{02C51F93-A26D-4E9F-9BB4-80D5927083C1}" type="sibTrans" cxnId="{CF331014-4707-4AF0-A178-354C5AC9F1B9}">
      <dgm:prSet/>
      <dgm:spPr/>
      <dgm:t>
        <a:bodyPr/>
        <a:lstStyle/>
        <a:p>
          <a:endParaRPr lang="en-US"/>
        </a:p>
      </dgm:t>
    </dgm:pt>
    <dgm:pt modelId="{FF950CF6-A88D-4F83-96A6-A904D4AAFC94}">
      <dgm:prSet/>
      <dgm:spPr/>
      <dgm:t>
        <a:bodyPr/>
        <a:lstStyle/>
        <a:p>
          <a:r>
            <a:rPr lang="it-IT" dirty="0"/>
            <a:t>1.</a:t>
          </a:r>
        </a:p>
        <a:p>
          <a:r>
            <a:rPr lang="it-IT" dirty="0"/>
            <a:t>un’attività di formazione / educazione, finalizzata alla prevenzione degli abusi nei confronti di tutti i soggetti adulti con ruoli direttivi negli organismi sportivi;</a:t>
          </a:r>
          <a:endParaRPr lang="en-US" dirty="0"/>
        </a:p>
      </dgm:t>
    </dgm:pt>
    <dgm:pt modelId="{11B37874-E093-459B-9984-5A18FA98DC13}" type="parTrans" cxnId="{A424CD7B-4656-4865-86CD-A4BE8A84DC6A}">
      <dgm:prSet/>
      <dgm:spPr/>
      <dgm:t>
        <a:bodyPr/>
        <a:lstStyle/>
        <a:p>
          <a:endParaRPr lang="en-US"/>
        </a:p>
      </dgm:t>
    </dgm:pt>
    <dgm:pt modelId="{D7801185-BF76-4D7E-8DF5-89EE8E54C89D}" type="sibTrans" cxnId="{A424CD7B-4656-4865-86CD-A4BE8A84DC6A}">
      <dgm:prSet/>
      <dgm:spPr/>
      <dgm:t>
        <a:bodyPr/>
        <a:lstStyle/>
        <a:p>
          <a:endParaRPr lang="en-US"/>
        </a:p>
      </dgm:t>
    </dgm:pt>
    <dgm:pt modelId="{D6E43AAC-4D30-4308-A76A-521518E2FAD8}">
      <dgm:prSet/>
      <dgm:spPr/>
      <dgm:t>
        <a:bodyPr/>
        <a:lstStyle/>
        <a:p>
          <a:r>
            <a:rPr lang="it-IT" dirty="0"/>
            <a:t>2.</a:t>
          </a:r>
        </a:p>
        <a:p>
          <a:r>
            <a:rPr lang="it-IT" dirty="0"/>
            <a:t>un’azione di sensibilizzazione / formazione / educazione nei confronti degli atleti, con il consenso dei genitori in caso di minori;</a:t>
          </a:r>
          <a:endParaRPr lang="en-US" dirty="0"/>
        </a:p>
      </dgm:t>
    </dgm:pt>
    <dgm:pt modelId="{7BBED50A-1A7F-4549-AD99-E13474853210}" type="parTrans" cxnId="{68A9F40A-FA6E-460F-AB45-907FF6F10A9A}">
      <dgm:prSet/>
      <dgm:spPr/>
      <dgm:t>
        <a:bodyPr/>
        <a:lstStyle/>
        <a:p>
          <a:endParaRPr lang="en-US"/>
        </a:p>
      </dgm:t>
    </dgm:pt>
    <dgm:pt modelId="{CB0FED05-DCA1-4446-8D4F-6DBEADC5A3FB}" type="sibTrans" cxnId="{68A9F40A-FA6E-460F-AB45-907FF6F10A9A}">
      <dgm:prSet/>
      <dgm:spPr/>
      <dgm:t>
        <a:bodyPr/>
        <a:lstStyle/>
        <a:p>
          <a:endParaRPr lang="en-US"/>
        </a:p>
      </dgm:t>
    </dgm:pt>
    <dgm:pt modelId="{4E7B48A0-5317-46E8-8CFC-39BA99B69C8B}">
      <dgm:prSet/>
      <dgm:spPr/>
      <dgm:t>
        <a:bodyPr/>
        <a:lstStyle/>
        <a:p>
          <a:r>
            <a:rPr lang="it-IT" dirty="0"/>
            <a:t>3.</a:t>
          </a:r>
        </a:p>
        <a:p>
          <a:r>
            <a:rPr lang="it-IT" dirty="0"/>
            <a:t>un aumento della consapevolezza di tutti circa il fenomeno, l’importanza di segnalare ogni caso, le figure deputate a ricevere e veicolare le segnalazioni, come reperire informazioni sulla materia e sulle procedure.</a:t>
          </a:r>
          <a:endParaRPr lang="en-US" dirty="0"/>
        </a:p>
      </dgm:t>
    </dgm:pt>
    <dgm:pt modelId="{3703EDF3-6349-4EBF-A723-56CC56FC4A56}" type="parTrans" cxnId="{21433910-91FF-45BC-BA2F-D424BF2880A1}">
      <dgm:prSet/>
      <dgm:spPr/>
      <dgm:t>
        <a:bodyPr/>
        <a:lstStyle/>
        <a:p>
          <a:endParaRPr lang="en-US"/>
        </a:p>
      </dgm:t>
    </dgm:pt>
    <dgm:pt modelId="{6D8ECB15-3640-4ABF-83BA-385D67FF369D}" type="sibTrans" cxnId="{21433910-91FF-45BC-BA2F-D424BF2880A1}">
      <dgm:prSet/>
      <dgm:spPr/>
      <dgm:t>
        <a:bodyPr/>
        <a:lstStyle/>
        <a:p>
          <a:endParaRPr lang="en-US"/>
        </a:p>
      </dgm:t>
    </dgm:pt>
    <dgm:pt modelId="{44FFBA92-2821-4241-B1F6-BECCC104122B}" type="pres">
      <dgm:prSet presAssocID="{F1A83A75-4ADC-40D6-B28D-25F93D7D3901}" presName="diagram" presStyleCnt="0">
        <dgm:presLayoutVars>
          <dgm:dir/>
          <dgm:resizeHandles val="exact"/>
        </dgm:presLayoutVars>
      </dgm:prSet>
      <dgm:spPr/>
    </dgm:pt>
    <dgm:pt modelId="{EC5AA451-DEF9-402D-AA64-D64055FBC8D4}" type="pres">
      <dgm:prSet presAssocID="{C1BF6989-1DE2-4F9D-8FC1-B8DC18BC8EFA}" presName="node" presStyleLbl="node1" presStyleIdx="0" presStyleCnt="5">
        <dgm:presLayoutVars>
          <dgm:bulletEnabled val="1"/>
        </dgm:presLayoutVars>
      </dgm:prSet>
      <dgm:spPr/>
    </dgm:pt>
    <dgm:pt modelId="{7B6424B3-D60F-45BE-A868-E640F6CBD6D0}" type="pres">
      <dgm:prSet presAssocID="{1B642383-C109-4274-B017-1CD8AA5B9322}" presName="sibTrans" presStyleCnt="0"/>
      <dgm:spPr/>
    </dgm:pt>
    <dgm:pt modelId="{CF81B983-C33B-4F04-AB9B-BE5053190F84}" type="pres">
      <dgm:prSet presAssocID="{FA56A86F-ED17-4B11-8543-77A9D63F7322}" presName="node" presStyleLbl="node1" presStyleIdx="1" presStyleCnt="5">
        <dgm:presLayoutVars>
          <dgm:bulletEnabled val="1"/>
        </dgm:presLayoutVars>
      </dgm:prSet>
      <dgm:spPr/>
    </dgm:pt>
    <dgm:pt modelId="{C30F7992-6495-47A0-9349-E635C379DF21}" type="pres">
      <dgm:prSet presAssocID="{02C51F93-A26D-4E9F-9BB4-80D5927083C1}" presName="sibTrans" presStyleCnt="0"/>
      <dgm:spPr/>
    </dgm:pt>
    <dgm:pt modelId="{DEC7B605-BA14-4F53-8232-5483F08D987D}" type="pres">
      <dgm:prSet presAssocID="{FF950CF6-A88D-4F83-96A6-A904D4AAFC94}" presName="node" presStyleLbl="node1" presStyleIdx="2" presStyleCnt="5">
        <dgm:presLayoutVars>
          <dgm:bulletEnabled val="1"/>
        </dgm:presLayoutVars>
      </dgm:prSet>
      <dgm:spPr/>
    </dgm:pt>
    <dgm:pt modelId="{BAB0032F-70EE-442D-9CC6-AC36F0ECA7C9}" type="pres">
      <dgm:prSet presAssocID="{D7801185-BF76-4D7E-8DF5-89EE8E54C89D}" presName="sibTrans" presStyleCnt="0"/>
      <dgm:spPr/>
    </dgm:pt>
    <dgm:pt modelId="{DF661278-4E96-48CC-B2F7-43E0D9D9C079}" type="pres">
      <dgm:prSet presAssocID="{D6E43AAC-4D30-4308-A76A-521518E2FAD8}" presName="node" presStyleLbl="node1" presStyleIdx="3" presStyleCnt="5">
        <dgm:presLayoutVars>
          <dgm:bulletEnabled val="1"/>
        </dgm:presLayoutVars>
      </dgm:prSet>
      <dgm:spPr/>
    </dgm:pt>
    <dgm:pt modelId="{6F6249B1-6B5F-451B-985D-B3D61BA3B540}" type="pres">
      <dgm:prSet presAssocID="{CB0FED05-DCA1-4446-8D4F-6DBEADC5A3FB}" presName="sibTrans" presStyleCnt="0"/>
      <dgm:spPr/>
    </dgm:pt>
    <dgm:pt modelId="{290D601C-3670-4125-A5B1-ADCD7399C9FC}" type="pres">
      <dgm:prSet presAssocID="{4E7B48A0-5317-46E8-8CFC-39BA99B69C8B}" presName="node" presStyleLbl="node1" presStyleIdx="4" presStyleCnt="5">
        <dgm:presLayoutVars>
          <dgm:bulletEnabled val="1"/>
        </dgm:presLayoutVars>
      </dgm:prSet>
      <dgm:spPr/>
    </dgm:pt>
  </dgm:ptLst>
  <dgm:cxnLst>
    <dgm:cxn modelId="{024FE103-0611-44F6-B18F-16D365B1D200}" srcId="{F1A83A75-4ADC-40D6-B28D-25F93D7D3901}" destId="{C1BF6989-1DE2-4F9D-8FC1-B8DC18BC8EFA}" srcOrd="0" destOrd="0" parTransId="{13194AE3-647C-4BA3-9303-B27A38721275}" sibTransId="{1B642383-C109-4274-B017-1CD8AA5B9322}"/>
    <dgm:cxn modelId="{68A9F40A-FA6E-460F-AB45-907FF6F10A9A}" srcId="{F1A83A75-4ADC-40D6-B28D-25F93D7D3901}" destId="{D6E43AAC-4D30-4308-A76A-521518E2FAD8}" srcOrd="3" destOrd="0" parTransId="{7BBED50A-1A7F-4549-AD99-E13474853210}" sibTransId="{CB0FED05-DCA1-4446-8D4F-6DBEADC5A3FB}"/>
    <dgm:cxn modelId="{B9AE320C-2E95-4180-A65E-F9EB61E3815F}" type="presOf" srcId="{C1BF6989-1DE2-4F9D-8FC1-B8DC18BC8EFA}" destId="{EC5AA451-DEF9-402D-AA64-D64055FBC8D4}" srcOrd="0" destOrd="0" presId="urn:microsoft.com/office/officeart/2005/8/layout/default"/>
    <dgm:cxn modelId="{21433910-91FF-45BC-BA2F-D424BF2880A1}" srcId="{F1A83A75-4ADC-40D6-B28D-25F93D7D3901}" destId="{4E7B48A0-5317-46E8-8CFC-39BA99B69C8B}" srcOrd="4" destOrd="0" parTransId="{3703EDF3-6349-4EBF-A723-56CC56FC4A56}" sibTransId="{6D8ECB15-3640-4ABF-83BA-385D67FF369D}"/>
    <dgm:cxn modelId="{CF331014-4707-4AF0-A178-354C5AC9F1B9}" srcId="{F1A83A75-4ADC-40D6-B28D-25F93D7D3901}" destId="{FA56A86F-ED17-4B11-8543-77A9D63F7322}" srcOrd="1" destOrd="0" parTransId="{7831610F-758C-4BFF-8BC8-3D94EA55A5E1}" sibTransId="{02C51F93-A26D-4E9F-9BB4-80D5927083C1}"/>
    <dgm:cxn modelId="{39CF251D-AAF2-49F7-8D1B-C5AA8112F5B9}" type="presOf" srcId="{4E7B48A0-5317-46E8-8CFC-39BA99B69C8B}" destId="{290D601C-3670-4125-A5B1-ADCD7399C9FC}" srcOrd="0" destOrd="0" presId="urn:microsoft.com/office/officeart/2005/8/layout/default"/>
    <dgm:cxn modelId="{76E72C2A-5A49-4309-BD94-536A1F9E2B0A}" type="presOf" srcId="{FA56A86F-ED17-4B11-8543-77A9D63F7322}" destId="{CF81B983-C33B-4F04-AB9B-BE5053190F84}" srcOrd="0" destOrd="0" presId="urn:microsoft.com/office/officeart/2005/8/layout/default"/>
    <dgm:cxn modelId="{CEDFD27A-3B39-4FF6-96FD-F2FEC0783ABF}" type="presOf" srcId="{F1A83A75-4ADC-40D6-B28D-25F93D7D3901}" destId="{44FFBA92-2821-4241-B1F6-BECCC104122B}" srcOrd="0" destOrd="0" presId="urn:microsoft.com/office/officeart/2005/8/layout/default"/>
    <dgm:cxn modelId="{A424CD7B-4656-4865-86CD-A4BE8A84DC6A}" srcId="{F1A83A75-4ADC-40D6-B28D-25F93D7D3901}" destId="{FF950CF6-A88D-4F83-96A6-A904D4AAFC94}" srcOrd="2" destOrd="0" parTransId="{11B37874-E093-459B-9984-5A18FA98DC13}" sibTransId="{D7801185-BF76-4D7E-8DF5-89EE8E54C89D}"/>
    <dgm:cxn modelId="{8217ADC2-0622-4F4A-B60E-4F56695955BD}" type="presOf" srcId="{D6E43AAC-4D30-4308-A76A-521518E2FAD8}" destId="{DF661278-4E96-48CC-B2F7-43E0D9D9C079}" srcOrd="0" destOrd="0" presId="urn:microsoft.com/office/officeart/2005/8/layout/default"/>
    <dgm:cxn modelId="{193ADDCE-EE2F-439A-8813-1EC08216BD54}" type="presOf" srcId="{FF950CF6-A88D-4F83-96A6-A904D4AAFC94}" destId="{DEC7B605-BA14-4F53-8232-5483F08D987D}" srcOrd="0" destOrd="0" presId="urn:microsoft.com/office/officeart/2005/8/layout/default"/>
    <dgm:cxn modelId="{AE273C61-611F-4B3A-9161-BD0BA421C3F3}" type="presParOf" srcId="{44FFBA92-2821-4241-B1F6-BECCC104122B}" destId="{EC5AA451-DEF9-402D-AA64-D64055FBC8D4}" srcOrd="0" destOrd="0" presId="urn:microsoft.com/office/officeart/2005/8/layout/default"/>
    <dgm:cxn modelId="{6DD82DEC-95AC-46DC-8B04-880BEB802FD2}" type="presParOf" srcId="{44FFBA92-2821-4241-B1F6-BECCC104122B}" destId="{7B6424B3-D60F-45BE-A868-E640F6CBD6D0}" srcOrd="1" destOrd="0" presId="urn:microsoft.com/office/officeart/2005/8/layout/default"/>
    <dgm:cxn modelId="{7F723BCA-C0A7-4A8A-AD9B-230CE43EE262}" type="presParOf" srcId="{44FFBA92-2821-4241-B1F6-BECCC104122B}" destId="{CF81B983-C33B-4F04-AB9B-BE5053190F84}" srcOrd="2" destOrd="0" presId="urn:microsoft.com/office/officeart/2005/8/layout/default"/>
    <dgm:cxn modelId="{A32D2C1B-9089-4EC1-ABC9-FEC72D6F9937}" type="presParOf" srcId="{44FFBA92-2821-4241-B1F6-BECCC104122B}" destId="{C30F7992-6495-47A0-9349-E635C379DF21}" srcOrd="3" destOrd="0" presId="urn:microsoft.com/office/officeart/2005/8/layout/default"/>
    <dgm:cxn modelId="{699FA695-F10C-4861-8D67-973E6527B8FE}" type="presParOf" srcId="{44FFBA92-2821-4241-B1F6-BECCC104122B}" destId="{DEC7B605-BA14-4F53-8232-5483F08D987D}" srcOrd="4" destOrd="0" presId="urn:microsoft.com/office/officeart/2005/8/layout/default"/>
    <dgm:cxn modelId="{D73F758B-41A0-4B24-9EB8-8C27E3F989F4}" type="presParOf" srcId="{44FFBA92-2821-4241-B1F6-BECCC104122B}" destId="{BAB0032F-70EE-442D-9CC6-AC36F0ECA7C9}" srcOrd="5" destOrd="0" presId="urn:microsoft.com/office/officeart/2005/8/layout/default"/>
    <dgm:cxn modelId="{70981D62-A8E7-4308-A924-6143501014E2}" type="presParOf" srcId="{44FFBA92-2821-4241-B1F6-BECCC104122B}" destId="{DF661278-4E96-48CC-B2F7-43E0D9D9C079}" srcOrd="6" destOrd="0" presId="urn:microsoft.com/office/officeart/2005/8/layout/default"/>
    <dgm:cxn modelId="{24B2CF71-630F-498F-B730-4212DE71A497}" type="presParOf" srcId="{44FFBA92-2821-4241-B1F6-BECCC104122B}" destId="{6F6249B1-6B5F-451B-985D-B3D61BA3B540}" srcOrd="7" destOrd="0" presId="urn:microsoft.com/office/officeart/2005/8/layout/default"/>
    <dgm:cxn modelId="{EB4344E2-B0CE-4500-826D-A59FA14078D9}" type="presParOf" srcId="{44FFBA92-2821-4241-B1F6-BECCC104122B}" destId="{290D601C-3670-4125-A5B1-ADCD7399C9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90A640D-4593-4AA6-9D6F-64CA3A4CC70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B52213E-91BD-405C-B510-29BA230F4E44}">
      <dgm:prSet/>
      <dgm:spPr/>
      <dgm:t>
        <a:bodyPr/>
        <a:lstStyle/>
        <a:p>
          <a:r>
            <a:rPr lang="it-IT" dirty="0"/>
            <a:t>Rinnovata alleanza fra le principali agenzie educative</a:t>
          </a:r>
          <a:endParaRPr lang="en-US" dirty="0"/>
        </a:p>
      </dgm:t>
    </dgm:pt>
    <dgm:pt modelId="{9D4C1741-3911-4E97-A467-190C81131596}" type="parTrans" cxnId="{7AFEA517-37D7-4092-97D8-BB470F900B6E}">
      <dgm:prSet/>
      <dgm:spPr/>
      <dgm:t>
        <a:bodyPr/>
        <a:lstStyle/>
        <a:p>
          <a:endParaRPr lang="en-US"/>
        </a:p>
      </dgm:t>
    </dgm:pt>
    <dgm:pt modelId="{D68B7FDA-8323-42BF-8713-A3EE8BCF64B0}" type="sibTrans" cxnId="{7AFEA517-37D7-4092-97D8-BB470F900B6E}">
      <dgm:prSet/>
      <dgm:spPr/>
      <dgm:t>
        <a:bodyPr/>
        <a:lstStyle/>
        <a:p>
          <a:endParaRPr lang="en-US"/>
        </a:p>
      </dgm:t>
    </dgm:pt>
    <dgm:pt modelId="{B7D5EEE0-81B0-4302-909B-727849C473BB}">
      <dgm:prSet/>
      <dgm:spPr/>
      <dgm:t>
        <a:bodyPr/>
        <a:lstStyle/>
        <a:p>
          <a:r>
            <a:rPr lang="it-IT" dirty="0"/>
            <a:t>Patto di corresponsabilità</a:t>
          </a:r>
        </a:p>
        <a:p>
          <a:r>
            <a:rPr lang="it-IT" dirty="0"/>
            <a:t>Famiglia - Scuola - Istituzione sportiva </a:t>
          </a:r>
          <a:endParaRPr lang="en-US" dirty="0"/>
        </a:p>
      </dgm:t>
    </dgm:pt>
    <dgm:pt modelId="{230302A0-9B09-4485-BE36-A5E987F69565}" type="parTrans" cxnId="{54237670-B821-47BA-8EE2-AB62C01D7DBC}">
      <dgm:prSet/>
      <dgm:spPr/>
      <dgm:t>
        <a:bodyPr/>
        <a:lstStyle/>
        <a:p>
          <a:endParaRPr lang="en-US"/>
        </a:p>
      </dgm:t>
    </dgm:pt>
    <dgm:pt modelId="{DA11C90B-FCE5-4FA7-B19B-0B715ED5FFC6}" type="sibTrans" cxnId="{54237670-B821-47BA-8EE2-AB62C01D7DBC}">
      <dgm:prSet/>
      <dgm:spPr/>
      <dgm:t>
        <a:bodyPr/>
        <a:lstStyle/>
        <a:p>
          <a:endParaRPr lang="en-US"/>
        </a:p>
      </dgm:t>
    </dgm:pt>
    <dgm:pt modelId="{6634A161-B7BA-400A-8C5A-C4584C1B5D0B}" type="pres">
      <dgm:prSet presAssocID="{E90A640D-4593-4AA6-9D6F-64CA3A4CC70C}" presName="root" presStyleCnt="0">
        <dgm:presLayoutVars>
          <dgm:dir/>
          <dgm:resizeHandles val="exact"/>
        </dgm:presLayoutVars>
      </dgm:prSet>
      <dgm:spPr/>
    </dgm:pt>
    <dgm:pt modelId="{FE2B5F24-6819-4A5E-A5CA-90324F515655}" type="pres">
      <dgm:prSet presAssocID="{1B52213E-91BD-405C-B510-29BA230F4E44}" presName="compNode" presStyleCnt="0"/>
      <dgm:spPr/>
    </dgm:pt>
    <dgm:pt modelId="{2B1B0ED4-FD18-40DB-8200-A3D5C83BC34A}" type="pres">
      <dgm:prSet presAssocID="{1B52213E-91BD-405C-B510-29BA230F4E44}" presName="iconRect" presStyleLbl="node1" presStyleIdx="0" presStyleCnt="2" custScaleX="141870" custScaleY="1563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5C1A191D-A708-4FC1-9093-B38EC2FDFB35}" type="pres">
      <dgm:prSet presAssocID="{1B52213E-91BD-405C-B510-29BA230F4E44}" presName="spaceRect" presStyleCnt="0"/>
      <dgm:spPr/>
    </dgm:pt>
    <dgm:pt modelId="{664DB098-3AE5-4596-B40D-E80090D6FEE9}" type="pres">
      <dgm:prSet presAssocID="{1B52213E-91BD-405C-B510-29BA230F4E44}" presName="textRect" presStyleLbl="revTx" presStyleIdx="0" presStyleCnt="2">
        <dgm:presLayoutVars>
          <dgm:chMax val="1"/>
          <dgm:chPref val="1"/>
        </dgm:presLayoutVars>
      </dgm:prSet>
      <dgm:spPr/>
    </dgm:pt>
    <dgm:pt modelId="{8B887121-20F3-4BD0-AF31-80AD2FC2A140}" type="pres">
      <dgm:prSet presAssocID="{D68B7FDA-8323-42BF-8713-A3EE8BCF64B0}" presName="sibTrans" presStyleCnt="0"/>
      <dgm:spPr/>
    </dgm:pt>
    <dgm:pt modelId="{BF3B77DD-15C3-4786-AC74-657EC8D9D2B8}" type="pres">
      <dgm:prSet presAssocID="{B7D5EEE0-81B0-4302-909B-727849C473BB}" presName="compNode" presStyleCnt="0"/>
      <dgm:spPr/>
    </dgm:pt>
    <dgm:pt modelId="{E7749259-3F57-4655-B56A-842832EC2A25}" type="pres">
      <dgm:prSet presAssocID="{B7D5EEE0-81B0-4302-909B-727849C473BB}" presName="iconRect" presStyleLbl="node1" presStyleIdx="1" presStyleCnt="2" custScaleX="149443" custScaleY="1582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9364FC16-F438-4CD2-B99A-96D6E1C715EF}" type="pres">
      <dgm:prSet presAssocID="{B7D5EEE0-81B0-4302-909B-727849C473BB}" presName="spaceRect" presStyleCnt="0"/>
      <dgm:spPr/>
    </dgm:pt>
    <dgm:pt modelId="{F429236E-2750-490A-8456-5F4F0BC62403}" type="pres">
      <dgm:prSet presAssocID="{B7D5EEE0-81B0-4302-909B-727849C473BB}" presName="textRect" presStyleLbl="revTx" presStyleIdx="1" presStyleCnt="2">
        <dgm:presLayoutVars>
          <dgm:chMax val="1"/>
          <dgm:chPref val="1"/>
        </dgm:presLayoutVars>
      </dgm:prSet>
      <dgm:spPr/>
    </dgm:pt>
  </dgm:ptLst>
  <dgm:cxnLst>
    <dgm:cxn modelId="{796B1D0D-D1D5-46D1-A649-F7966B034562}" type="presOf" srcId="{E90A640D-4593-4AA6-9D6F-64CA3A4CC70C}" destId="{6634A161-B7BA-400A-8C5A-C4584C1B5D0B}" srcOrd="0" destOrd="0" presId="urn:microsoft.com/office/officeart/2018/2/layout/IconLabelList"/>
    <dgm:cxn modelId="{7AFEA517-37D7-4092-97D8-BB470F900B6E}" srcId="{E90A640D-4593-4AA6-9D6F-64CA3A4CC70C}" destId="{1B52213E-91BD-405C-B510-29BA230F4E44}" srcOrd="0" destOrd="0" parTransId="{9D4C1741-3911-4E97-A467-190C81131596}" sibTransId="{D68B7FDA-8323-42BF-8713-A3EE8BCF64B0}"/>
    <dgm:cxn modelId="{54237670-B821-47BA-8EE2-AB62C01D7DBC}" srcId="{E90A640D-4593-4AA6-9D6F-64CA3A4CC70C}" destId="{B7D5EEE0-81B0-4302-909B-727849C473BB}" srcOrd="1" destOrd="0" parTransId="{230302A0-9B09-4485-BE36-A5E987F69565}" sibTransId="{DA11C90B-FCE5-4FA7-B19B-0B715ED5FFC6}"/>
    <dgm:cxn modelId="{AB37D799-C027-4837-A750-BA115E3F9840}" type="presOf" srcId="{B7D5EEE0-81B0-4302-909B-727849C473BB}" destId="{F429236E-2750-490A-8456-5F4F0BC62403}" srcOrd="0" destOrd="0" presId="urn:microsoft.com/office/officeart/2018/2/layout/IconLabelList"/>
    <dgm:cxn modelId="{E9414FCA-D495-493A-A51B-6C31F6DB8B36}" type="presOf" srcId="{1B52213E-91BD-405C-B510-29BA230F4E44}" destId="{664DB098-3AE5-4596-B40D-E80090D6FEE9}" srcOrd="0" destOrd="0" presId="urn:microsoft.com/office/officeart/2018/2/layout/IconLabelList"/>
    <dgm:cxn modelId="{59F90F14-A56B-4E29-8DF6-9620DF05448E}" type="presParOf" srcId="{6634A161-B7BA-400A-8C5A-C4584C1B5D0B}" destId="{FE2B5F24-6819-4A5E-A5CA-90324F515655}" srcOrd="0" destOrd="0" presId="urn:microsoft.com/office/officeart/2018/2/layout/IconLabelList"/>
    <dgm:cxn modelId="{905F5129-2F7F-4714-A4EC-D9A4143B6189}" type="presParOf" srcId="{FE2B5F24-6819-4A5E-A5CA-90324F515655}" destId="{2B1B0ED4-FD18-40DB-8200-A3D5C83BC34A}" srcOrd="0" destOrd="0" presId="urn:microsoft.com/office/officeart/2018/2/layout/IconLabelList"/>
    <dgm:cxn modelId="{65814018-EBA3-40FE-BC0A-830C6FE15E33}" type="presParOf" srcId="{FE2B5F24-6819-4A5E-A5CA-90324F515655}" destId="{5C1A191D-A708-4FC1-9093-B38EC2FDFB35}" srcOrd="1" destOrd="0" presId="urn:microsoft.com/office/officeart/2018/2/layout/IconLabelList"/>
    <dgm:cxn modelId="{52941E4E-E9D1-489F-8077-E6D0B72A3E19}" type="presParOf" srcId="{FE2B5F24-6819-4A5E-A5CA-90324F515655}" destId="{664DB098-3AE5-4596-B40D-E80090D6FEE9}" srcOrd="2" destOrd="0" presId="urn:microsoft.com/office/officeart/2018/2/layout/IconLabelList"/>
    <dgm:cxn modelId="{DD858DF6-4B6C-4B68-8D1A-A15BB70DD9A6}" type="presParOf" srcId="{6634A161-B7BA-400A-8C5A-C4584C1B5D0B}" destId="{8B887121-20F3-4BD0-AF31-80AD2FC2A140}" srcOrd="1" destOrd="0" presId="urn:microsoft.com/office/officeart/2018/2/layout/IconLabelList"/>
    <dgm:cxn modelId="{719FC8B3-103B-45FD-9FF6-1E987D8EA80B}" type="presParOf" srcId="{6634A161-B7BA-400A-8C5A-C4584C1B5D0B}" destId="{BF3B77DD-15C3-4786-AC74-657EC8D9D2B8}" srcOrd="2" destOrd="0" presId="urn:microsoft.com/office/officeart/2018/2/layout/IconLabelList"/>
    <dgm:cxn modelId="{DDBCA034-DBB1-405C-B069-B89E4972389A}" type="presParOf" srcId="{BF3B77DD-15C3-4786-AC74-657EC8D9D2B8}" destId="{E7749259-3F57-4655-B56A-842832EC2A25}" srcOrd="0" destOrd="0" presId="urn:microsoft.com/office/officeart/2018/2/layout/IconLabelList"/>
    <dgm:cxn modelId="{CD74392F-793D-439D-867E-5D2BFB243636}" type="presParOf" srcId="{BF3B77DD-15C3-4786-AC74-657EC8D9D2B8}" destId="{9364FC16-F438-4CD2-B99A-96D6E1C715EF}" srcOrd="1" destOrd="0" presId="urn:microsoft.com/office/officeart/2018/2/layout/IconLabelList"/>
    <dgm:cxn modelId="{D9F99AED-8545-463D-8263-9CE3146F330E}" type="presParOf" srcId="{BF3B77DD-15C3-4786-AC74-657EC8D9D2B8}" destId="{F429236E-2750-490A-8456-5F4F0BC624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42839-A6BC-4422-AAA4-D68B8C37E40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4FFF453-FF6C-4A06-B4E6-E98A9E4CDB0F}">
      <dgm:prSet/>
      <dgm:spPr/>
      <dgm:t>
        <a:bodyPr/>
        <a:lstStyle/>
        <a:p>
          <a:r>
            <a:rPr lang="it-IT" dirty="0"/>
            <a:t>Definizione: coinvolgimento in attività sessuale da parte di un soggetto immaturo e/o dipendente senza consapevolezza delle proprie azioni ad opera di un soggetto in posizione di supremazia.</a:t>
          </a:r>
          <a:endParaRPr lang="en-US" dirty="0"/>
        </a:p>
      </dgm:t>
    </dgm:pt>
    <dgm:pt modelId="{33424A0A-3ACD-454B-A583-3C3D021179EF}" type="parTrans" cxnId="{C36D6EA5-7679-43D9-9E4A-2A666DE42D74}">
      <dgm:prSet/>
      <dgm:spPr/>
      <dgm:t>
        <a:bodyPr/>
        <a:lstStyle/>
        <a:p>
          <a:endParaRPr lang="en-US"/>
        </a:p>
      </dgm:t>
    </dgm:pt>
    <dgm:pt modelId="{5C2C3E56-6360-44D0-AD1C-DE4F5CE7119A}" type="sibTrans" cxnId="{C36D6EA5-7679-43D9-9E4A-2A666DE42D74}">
      <dgm:prSet/>
      <dgm:spPr/>
      <dgm:t>
        <a:bodyPr/>
        <a:lstStyle/>
        <a:p>
          <a:endParaRPr lang="en-US"/>
        </a:p>
      </dgm:t>
    </dgm:pt>
    <dgm:pt modelId="{E49F7BC6-75C6-45E6-BAD9-ED014BCD036F}">
      <dgm:prSet/>
      <dgm:spPr/>
      <dgm:t>
        <a:bodyPr/>
        <a:lstStyle/>
        <a:p>
          <a:r>
            <a:rPr lang="it-IT" dirty="0"/>
            <a:t>Dominanza</a:t>
          </a:r>
        </a:p>
        <a:p>
          <a:r>
            <a:rPr lang="it-IT" dirty="0"/>
            <a:t>(fisica e/o psicologica)</a:t>
          </a:r>
          <a:endParaRPr lang="en-US" dirty="0"/>
        </a:p>
      </dgm:t>
    </dgm:pt>
    <dgm:pt modelId="{A854D9A6-5804-4C27-97D2-9A2FAFFF308A}" type="parTrans" cxnId="{9DAA3E85-05A9-4DDF-B348-DDFB97828C64}">
      <dgm:prSet/>
      <dgm:spPr/>
      <dgm:t>
        <a:bodyPr/>
        <a:lstStyle/>
        <a:p>
          <a:endParaRPr lang="en-US"/>
        </a:p>
      </dgm:t>
    </dgm:pt>
    <dgm:pt modelId="{99937EB2-031F-45CC-B46D-4E217973FEC8}" type="sibTrans" cxnId="{9DAA3E85-05A9-4DDF-B348-DDFB97828C64}">
      <dgm:prSet/>
      <dgm:spPr/>
      <dgm:t>
        <a:bodyPr/>
        <a:lstStyle/>
        <a:p>
          <a:endParaRPr lang="en-US"/>
        </a:p>
      </dgm:t>
    </dgm:pt>
    <dgm:pt modelId="{4D753671-24B2-41A2-A46C-47C5823A682C}">
      <dgm:prSet/>
      <dgm:spPr/>
      <dgm:t>
        <a:bodyPr/>
        <a:lstStyle/>
        <a:p>
          <a:r>
            <a:rPr lang="it-IT" dirty="0"/>
            <a:t>Incapacità di autodeterminazione della vittima</a:t>
          </a:r>
          <a:endParaRPr lang="en-US" dirty="0"/>
        </a:p>
      </dgm:t>
    </dgm:pt>
    <dgm:pt modelId="{F7BB5994-197C-4962-B3E9-D9320F4EFC23}" type="parTrans" cxnId="{F9EB14AC-87A0-4F48-8F8F-355199DBBE60}">
      <dgm:prSet/>
      <dgm:spPr/>
      <dgm:t>
        <a:bodyPr/>
        <a:lstStyle/>
        <a:p>
          <a:endParaRPr lang="en-US"/>
        </a:p>
      </dgm:t>
    </dgm:pt>
    <dgm:pt modelId="{4B739807-D762-4F9A-9B25-C9C9CE50598A}" type="sibTrans" cxnId="{F9EB14AC-87A0-4F48-8F8F-355199DBBE60}">
      <dgm:prSet/>
      <dgm:spPr/>
      <dgm:t>
        <a:bodyPr/>
        <a:lstStyle/>
        <a:p>
          <a:endParaRPr lang="en-US"/>
        </a:p>
      </dgm:t>
    </dgm:pt>
    <dgm:pt modelId="{133F974D-1246-4502-8BBC-96C4D1C57523}">
      <dgm:prSet/>
      <dgm:spPr/>
      <dgm:t>
        <a:bodyPr/>
        <a:lstStyle/>
        <a:p>
          <a:r>
            <a:rPr lang="it-IT" dirty="0"/>
            <a:t>Atteggiamenti subdoli</a:t>
          </a:r>
          <a:endParaRPr lang="en-US" dirty="0"/>
        </a:p>
      </dgm:t>
    </dgm:pt>
    <dgm:pt modelId="{F8A10EFB-9DDA-4BD1-87B6-599E891AE632}" type="parTrans" cxnId="{C8BEF102-0D6E-40C5-8BC1-1E42F91D4E49}">
      <dgm:prSet/>
      <dgm:spPr/>
      <dgm:t>
        <a:bodyPr/>
        <a:lstStyle/>
        <a:p>
          <a:endParaRPr lang="en-US"/>
        </a:p>
      </dgm:t>
    </dgm:pt>
    <dgm:pt modelId="{A99B37C8-A4E2-4E63-A780-E978C506996C}" type="sibTrans" cxnId="{C8BEF102-0D6E-40C5-8BC1-1E42F91D4E49}">
      <dgm:prSet/>
      <dgm:spPr/>
      <dgm:t>
        <a:bodyPr/>
        <a:lstStyle/>
        <a:p>
          <a:endParaRPr lang="en-US"/>
        </a:p>
      </dgm:t>
    </dgm:pt>
    <dgm:pt modelId="{41F46F81-6BD2-4506-8C34-337C125B1C89}">
      <dgm:prSet/>
      <dgm:spPr/>
      <dgm:t>
        <a:bodyPr/>
        <a:lstStyle/>
        <a:p>
          <a:r>
            <a:rPr lang="it-IT" dirty="0"/>
            <a:t>Espressioni ammiccanti e ambigue</a:t>
          </a:r>
          <a:endParaRPr lang="en-US" dirty="0"/>
        </a:p>
      </dgm:t>
    </dgm:pt>
    <dgm:pt modelId="{8E8DC123-9BA6-4184-9A0E-043C6286F1D9}" type="parTrans" cxnId="{2E8D7E3E-35B0-478B-B8ED-08B03A64370A}">
      <dgm:prSet/>
      <dgm:spPr/>
      <dgm:t>
        <a:bodyPr/>
        <a:lstStyle/>
        <a:p>
          <a:endParaRPr lang="en-US"/>
        </a:p>
      </dgm:t>
    </dgm:pt>
    <dgm:pt modelId="{D3C596A5-CBA5-4FB1-A866-2E5867FD68AC}" type="sibTrans" cxnId="{2E8D7E3E-35B0-478B-B8ED-08B03A64370A}">
      <dgm:prSet/>
      <dgm:spPr/>
      <dgm:t>
        <a:bodyPr/>
        <a:lstStyle/>
        <a:p>
          <a:endParaRPr lang="en-US"/>
        </a:p>
      </dgm:t>
    </dgm:pt>
    <dgm:pt modelId="{1C5B0A05-8CBA-49C7-8C4E-3971D939D39B}">
      <dgm:prSet/>
      <dgm:spPr/>
      <dgm:t>
        <a:bodyPr/>
        <a:lstStyle/>
        <a:p>
          <a:r>
            <a:rPr lang="it-IT" dirty="0"/>
            <a:t>Forme di contatto fisico invasive</a:t>
          </a:r>
          <a:endParaRPr lang="en-US" dirty="0"/>
        </a:p>
      </dgm:t>
    </dgm:pt>
    <dgm:pt modelId="{E24A26E6-175A-4948-A1E1-6201BBA856CF}" type="parTrans" cxnId="{B93D3DB6-1AF8-479C-92FC-87246B386195}">
      <dgm:prSet/>
      <dgm:spPr/>
      <dgm:t>
        <a:bodyPr/>
        <a:lstStyle/>
        <a:p>
          <a:endParaRPr lang="en-US"/>
        </a:p>
      </dgm:t>
    </dgm:pt>
    <dgm:pt modelId="{D3D8F085-4245-4A6F-BBD0-F4226385F543}" type="sibTrans" cxnId="{B93D3DB6-1AF8-479C-92FC-87246B386195}">
      <dgm:prSet/>
      <dgm:spPr/>
      <dgm:t>
        <a:bodyPr/>
        <a:lstStyle/>
        <a:p>
          <a:endParaRPr lang="en-US"/>
        </a:p>
      </dgm:t>
    </dgm:pt>
    <dgm:pt modelId="{59203076-CA96-4882-A14E-AF1F9DBCD1E4}" type="pres">
      <dgm:prSet presAssocID="{86E42839-A6BC-4422-AAA4-D68B8C37E403}" presName="diagram" presStyleCnt="0">
        <dgm:presLayoutVars>
          <dgm:dir/>
          <dgm:resizeHandles val="exact"/>
        </dgm:presLayoutVars>
      </dgm:prSet>
      <dgm:spPr/>
    </dgm:pt>
    <dgm:pt modelId="{9F883323-C6A1-4853-8541-ADF1965455C8}" type="pres">
      <dgm:prSet presAssocID="{B4FFF453-FF6C-4A06-B4E6-E98A9E4CDB0F}" presName="node" presStyleLbl="node1" presStyleIdx="0" presStyleCnt="6">
        <dgm:presLayoutVars>
          <dgm:bulletEnabled val="1"/>
        </dgm:presLayoutVars>
      </dgm:prSet>
      <dgm:spPr/>
    </dgm:pt>
    <dgm:pt modelId="{45C143C2-4997-4E43-A1FA-B09A2F1F20D3}" type="pres">
      <dgm:prSet presAssocID="{5C2C3E56-6360-44D0-AD1C-DE4F5CE7119A}" presName="sibTrans" presStyleCnt="0"/>
      <dgm:spPr/>
    </dgm:pt>
    <dgm:pt modelId="{2C9F9FD6-EBCD-48D9-AB5A-0A532297CE25}" type="pres">
      <dgm:prSet presAssocID="{E49F7BC6-75C6-45E6-BAD9-ED014BCD036F}" presName="node" presStyleLbl="node1" presStyleIdx="1" presStyleCnt="6">
        <dgm:presLayoutVars>
          <dgm:bulletEnabled val="1"/>
        </dgm:presLayoutVars>
      </dgm:prSet>
      <dgm:spPr/>
    </dgm:pt>
    <dgm:pt modelId="{8EC81FDA-82A8-46CA-8E96-F78C3AB1A627}" type="pres">
      <dgm:prSet presAssocID="{99937EB2-031F-45CC-B46D-4E217973FEC8}" presName="sibTrans" presStyleCnt="0"/>
      <dgm:spPr/>
    </dgm:pt>
    <dgm:pt modelId="{8F111CD7-A7A7-497E-8C39-F92BE9D349EF}" type="pres">
      <dgm:prSet presAssocID="{4D753671-24B2-41A2-A46C-47C5823A682C}" presName="node" presStyleLbl="node1" presStyleIdx="2" presStyleCnt="6">
        <dgm:presLayoutVars>
          <dgm:bulletEnabled val="1"/>
        </dgm:presLayoutVars>
      </dgm:prSet>
      <dgm:spPr/>
    </dgm:pt>
    <dgm:pt modelId="{D4F2F427-7479-4AA0-A252-922DE75F7880}" type="pres">
      <dgm:prSet presAssocID="{4B739807-D762-4F9A-9B25-C9C9CE50598A}" presName="sibTrans" presStyleCnt="0"/>
      <dgm:spPr/>
    </dgm:pt>
    <dgm:pt modelId="{004FF947-DC6A-4A3C-A22A-87D54D6A951B}" type="pres">
      <dgm:prSet presAssocID="{133F974D-1246-4502-8BBC-96C4D1C57523}" presName="node" presStyleLbl="node1" presStyleIdx="3" presStyleCnt="6">
        <dgm:presLayoutVars>
          <dgm:bulletEnabled val="1"/>
        </dgm:presLayoutVars>
      </dgm:prSet>
      <dgm:spPr/>
    </dgm:pt>
    <dgm:pt modelId="{5D4E804A-5A95-4E97-ACED-2B0C05F0C474}" type="pres">
      <dgm:prSet presAssocID="{A99B37C8-A4E2-4E63-A780-E978C506996C}" presName="sibTrans" presStyleCnt="0"/>
      <dgm:spPr/>
    </dgm:pt>
    <dgm:pt modelId="{EA46BCF5-B1FA-4048-9569-9BD4548CA7BC}" type="pres">
      <dgm:prSet presAssocID="{41F46F81-6BD2-4506-8C34-337C125B1C89}" presName="node" presStyleLbl="node1" presStyleIdx="4" presStyleCnt="6">
        <dgm:presLayoutVars>
          <dgm:bulletEnabled val="1"/>
        </dgm:presLayoutVars>
      </dgm:prSet>
      <dgm:spPr/>
    </dgm:pt>
    <dgm:pt modelId="{F716A9E4-0D79-4762-88D3-A60B8D63602D}" type="pres">
      <dgm:prSet presAssocID="{D3C596A5-CBA5-4FB1-A866-2E5867FD68AC}" presName="sibTrans" presStyleCnt="0"/>
      <dgm:spPr/>
    </dgm:pt>
    <dgm:pt modelId="{48293C8C-C7CA-4522-A36F-74788CAE7D46}" type="pres">
      <dgm:prSet presAssocID="{1C5B0A05-8CBA-49C7-8C4E-3971D939D39B}" presName="node" presStyleLbl="node1" presStyleIdx="5" presStyleCnt="6">
        <dgm:presLayoutVars>
          <dgm:bulletEnabled val="1"/>
        </dgm:presLayoutVars>
      </dgm:prSet>
      <dgm:spPr/>
    </dgm:pt>
  </dgm:ptLst>
  <dgm:cxnLst>
    <dgm:cxn modelId="{C8BEF102-0D6E-40C5-8BC1-1E42F91D4E49}" srcId="{86E42839-A6BC-4422-AAA4-D68B8C37E403}" destId="{133F974D-1246-4502-8BBC-96C4D1C57523}" srcOrd="3" destOrd="0" parTransId="{F8A10EFB-9DDA-4BD1-87B6-599E891AE632}" sibTransId="{A99B37C8-A4E2-4E63-A780-E978C506996C}"/>
    <dgm:cxn modelId="{EB5E1613-5B80-4AE2-BE9A-06E29331C0CC}" type="presOf" srcId="{E49F7BC6-75C6-45E6-BAD9-ED014BCD036F}" destId="{2C9F9FD6-EBCD-48D9-AB5A-0A532297CE25}" srcOrd="0" destOrd="0" presId="urn:microsoft.com/office/officeart/2005/8/layout/default"/>
    <dgm:cxn modelId="{2E8D7E3E-35B0-478B-B8ED-08B03A64370A}" srcId="{86E42839-A6BC-4422-AAA4-D68B8C37E403}" destId="{41F46F81-6BD2-4506-8C34-337C125B1C89}" srcOrd="4" destOrd="0" parTransId="{8E8DC123-9BA6-4184-9A0E-043C6286F1D9}" sibTransId="{D3C596A5-CBA5-4FB1-A866-2E5867FD68AC}"/>
    <dgm:cxn modelId="{168E3C6E-CD82-44AC-AE5B-8B5A7E6BC527}" type="presOf" srcId="{B4FFF453-FF6C-4A06-B4E6-E98A9E4CDB0F}" destId="{9F883323-C6A1-4853-8541-ADF1965455C8}" srcOrd="0" destOrd="0" presId="urn:microsoft.com/office/officeart/2005/8/layout/default"/>
    <dgm:cxn modelId="{3087B555-2BDC-4AA3-8D74-0495330DB23F}" type="presOf" srcId="{133F974D-1246-4502-8BBC-96C4D1C57523}" destId="{004FF947-DC6A-4A3C-A22A-87D54D6A951B}" srcOrd="0" destOrd="0" presId="urn:microsoft.com/office/officeart/2005/8/layout/default"/>
    <dgm:cxn modelId="{E6DE947E-A8B2-4AE4-A0D9-04C7E1C6CBF6}" type="presOf" srcId="{41F46F81-6BD2-4506-8C34-337C125B1C89}" destId="{EA46BCF5-B1FA-4048-9569-9BD4548CA7BC}" srcOrd="0" destOrd="0" presId="urn:microsoft.com/office/officeart/2005/8/layout/default"/>
    <dgm:cxn modelId="{9DAA3E85-05A9-4DDF-B348-DDFB97828C64}" srcId="{86E42839-A6BC-4422-AAA4-D68B8C37E403}" destId="{E49F7BC6-75C6-45E6-BAD9-ED014BCD036F}" srcOrd="1" destOrd="0" parTransId="{A854D9A6-5804-4C27-97D2-9A2FAFFF308A}" sibTransId="{99937EB2-031F-45CC-B46D-4E217973FEC8}"/>
    <dgm:cxn modelId="{C36D6EA5-7679-43D9-9E4A-2A666DE42D74}" srcId="{86E42839-A6BC-4422-AAA4-D68B8C37E403}" destId="{B4FFF453-FF6C-4A06-B4E6-E98A9E4CDB0F}" srcOrd="0" destOrd="0" parTransId="{33424A0A-3ACD-454B-A583-3C3D021179EF}" sibTransId="{5C2C3E56-6360-44D0-AD1C-DE4F5CE7119A}"/>
    <dgm:cxn modelId="{F9EB14AC-87A0-4F48-8F8F-355199DBBE60}" srcId="{86E42839-A6BC-4422-AAA4-D68B8C37E403}" destId="{4D753671-24B2-41A2-A46C-47C5823A682C}" srcOrd="2" destOrd="0" parTransId="{F7BB5994-197C-4962-B3E9-D9320F4EFC23}" sibTransId="{4B739807-D762-4F9A-9B25-C9C9CE50598A}"/>
    <dgm:cxn modelId="{B93D3DB6-1AF8-479C-92FC-87246B386195}" srcId="{86E42839-A6BC-4422-AAA4-D68B8C37E403}" destId="{1C5B0A05-8CBA-49C7-8C4E-3971D939D39B}" srcOrd="5" destOrd="0" parTransId="{E24A26E6-175A-4948-A1E1-6201BBA856CF}" sibTransId="{D3D8F085-4245-4A6F-BBD0-F4226385F543}"/>
    <dgm:cxn modelId="{D0D891BB-7A83-42A5-AC91-BBA5DF341B76}" type="presOf" srcId="{1C5B0A05-8CBA-49C7-8C4E-3971D939D39B}" destId="{48293C8C-C7CA-4522-A36F-74788CAE7D46}" srcOrd="0" destOrd="0" presId="urn:microsoft.com/office/officeart/2005/8/layout/default"/>
    <dgm:cxn modelId="{1CAD31C0-6542-49BE-A6D2-01F318C06A9C}" type="presOf" srcId="{86E42839-A6BC-4422-AAA4-D68B8C37E403}" destId="{59203076-CA96-4882-A14E-AF1F9DBCD1E4}" srcOrd="0" destOrd="0" presId="urn:microsoft.com/office/officeart/2005/8/layout/default"/>
    <dgm:cxn modelId="{6553F9E1-8C4C-4093-A03F-F9C503D0770B}" type="presOf" srcId="{4D753671-24B2-41A2-A46C-47C5823A682C}" destId="{8F111CD7-A7A7-497E-8C39-F92BE9D349EF}" srcOrd="0" destOrd="0" presId="urn:microsoft.com/office/officeart/2005/8/layout/default"/>
    <dgm:cxn modelId="{450B09AB-DD0F-4607-812E-AFAEFC80E39C}" type="presParOf" srcId="{59203076-CA96-4882-A14E-AF1F9DBCD1E4}" destId="{9F883323-C6A1-4853-8541-ADF1965455C8}" srcOrd="0" destOrd="0" presId="urn:microsoft.com/office/officeart/2005/8/layout/default"/>
    <dgm:cxn modelId="{B415DA7C-21EA-4803-B070-502CD37A4288}" type="presParOf" srcId="{59203076-CA96-4882-A14E-AF1F9DBCD1E4}" destId="{45C143C2-4997-4E43-A1FA-B09A2F1F20D3}" srcOrd="1" destOrd="0" presId="urn:microsoft.com/office/officeart/2005/8/layout/default"/>
    <dgm:cxn modelId="{A1B372A5-7F86-40F8-9DFC-929ED671E209}" type="presParOf" srcId="{59203076-CA96-4882-A14E-AF1F9DBCD1E4}" destId="{2C9F9FD6-EBCD-48D9-AB5A-0A532297CE25}" srcOrd="2" destOrd="0" presId="urn:microsoft.com/office/officeart/2005/8/layout/default"/>
    <dgm:cxn modelId="{4BD24A6E-1FB2-4BA1-94FD-72805A935BD1}" type="presParOf" srcId="{59203076-CA96-4882-A14E-AF1F9DBCD1E4}" destId="{8EC81FDA-82A8-46CA-8E96-F78C3AB1A627}" srcOrd="3" destOrd="0" presId="urn:microsoft.com/office/officeart/2005/8/layout/default"/>
    <dgm:cxn modelId="{91E3DADE-CACD-4403-A942-9BFA840E120D}" type="presParOf" srcId="{59203076-CA96-4882-A14E-AF1F9DBCD1E4}" destId="{8F111CD7-A7A7-497E-8C39-F92BE9D349EF}" srcOrd="4" destOrd="0" presId="urn:microsoft.com/office/officeart/2005/8/layout/default"/>
    <dgm:cxn modelId="{D4CD43B5-1526-4A90-8CD8-06240D8D070F}" type="presParOf" srcId="{59203076-CA96-4882-A14E-AF1F9DBCD1E4}" destId="{D4F2F427-7479-4AA0-A252-922DE75F7880}" srcOrd="5" destOrd="0" presId="urn:microsoft.com/office/officeart/2005/8/layout/default"/>
    <dgm:cxn modelId="{F9D5BB59-21C8-4B70-97D6-046E98D894DA}" type="presParOf" srcId="{59203076-CA96-4882-A14E-AF1F9DBCD1E4}" destId="{004FF947-DC6A-4A3C-A22A-87D54D6A951B}" srcOrd="6" destOrd="0" presId="urn:microsoft.com/office/officeart/2005/8/layout/default"/>
    <dgm:cxn modelId="{70A3434D-CC02-4153-B675-B9D7349DE2D1}" type="presParOf" srcId="{59203076-CA96-4882-A14E-AF1F9DBCD1E4}" destId="{5D4E804A-5A95-4E97-ACED-2B0C05F0C474}" srcOrd="7" destOrd="0" presId="urn:microsoft.com/office/officeart/2005/8/layout/default"/>
    <dgm:cxn modelId="{257DDBF6-2484-45E0-AEE8-A15274EAF1F4}" type="presParOf" srcId="{59203076-CA96-4882-A14E-AF1F9DBCD1E4}" destId="{EA46BCF5-B1FA-4048-9569-9BD4548CA7BC}" srcOrd="8" destOrd="0" presId="urn:microsoft.com/office/officeart/2005/8/layout/default"/>
    <dgm:cxn modelId="{0D811773-FDD2-49E1-A8BD-B3FE0E1B56EF}" type="presParOf" srcId="{59203076-CA96-4882-A14E-AF1F9DBCD1E4}" destId="{F716A9E4-0D79-4762-88D3-A60B8D63602D}" srcOrd="9" destOrd="0" presId="urn:microsoft.com/office/officeart/2005/8/layout/default"/>
    <dgm:cxn modelId="{63B2EB95-820F-41CA-B9F4-A252BEA51DA4}" type="presParOf" srcId="{59203076-CA96-4882-A14E-AF1F9DBCD1E4}" destId="{48293C8C-C7CA-4522-A36F-74788CAE7D4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1BAD421-534B-49BE-B6C2-55F347C6C48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698FF6E-2A07-449F-8CD7-8093524AF0B2}">
      <dgm:prSet custT="1"/>
      <dgm:spPr/>
      <dgm:t>
        <a:bodyPr/>
        <a:lstStyle/>
        <a:p>
          <a:pPr algn="just"/>
          <a:r>
            <a:rPr lang="it-IT" sz="1800" dirty="0"/>
            <a:t>Le politiche di prevenzione devono essere rese effettive, facendole percepire come concrete dagli atleti e dagli altri soggetti interessati, e non come astratte petizioni di principio</a:t>
          </a:r>
          <a:endParaRPr lang="en-US" sz="1800" dirty="0"/>
        </a:p>
      </dgm:t>
    </dgm:pt>
    <dgm:pt modelId="{5F9EA961-A0A7-42BF-AFE8-296900BF4DB7}" type="parTrans" cxnId="{D4C7FF0E-FEC8-4144-853A-ED4B139BD555}">
      <dgm:prSet/>
      <dgm:spPr/>
      <dgm:t>
        <a:bodyPr/>
        <a:lstStyle/>
        <a:p>
          <a:endParaRPr lang="en-US" sz="1800"/>
        </a:p>
      </dgm:t>
    </dgm:pt>
    <dgm:pt modelId="{46D1ADE0-BC9D-4418-9DA8-EEA8DB1439A4}" type="sibTrans" cxnId="{D4C7FF0E-FEC8-4144-853A-ED4B139BD555}">
      <dgm:prSet/>
      <dgm:spPr/>
      <dgm:t>
        <a:bodyPr/>
        <a:lstStyle/>
        <a:p>
          <a:endParaRPr lang="en-US" sz="1800"/>
        </a:p>
      </dgm:t>
    </dgm:pt>
    <dgm:pt modelId="{88A91865-5AB9-41E5-8B57-5A803105EB18}">
      <dgm:prSet custT="1"/>
      <dgm:spPr/>
      <dgm:t>
        <a:bodyPr/>
        <a:lstStyle/>
        <a:p>
          <a:r>
            <a:rPr lang="it-IT" sz="1800" dirty="0"/>
            <a:t>E’ opportuno, a fini di prevenzione, porre particolare attenzione ai comportamenti e, quindi:</a:t>
          </a:r>
          <a:endParaRPr lang="en-US" sz="1800" dirty="0"/>
        </a:p>
      </dgm:t>
    </dgm:pt>
    <dgm:pt modelId="{54959842-D4D8-46F7-B994-8BDBF614A9F3}" type="parTrans" cxnId="{EADC0EDA-6E94-48DF-ADDA-4150C2962F2E}">
      <dgm:prSet/>
      <dgm:spPr/>
      <dgm:t>
        <a:bodyPr/>
        <a:lstStyle/>
        <a:p>
          <a:endParaRPr lang="en-US" sz="1800"/>
        </a:p>
      </dgm:t>
    </dgm:pt>
    <dgm:pt modelId="{915BA7B3-8E34-4CC1-9178-F4D9917BCCFA}" type="sibTrans" cxnId="{EADC0EDA-6E94-48DF-ADDA-4150C2962F2E}">
      <dgm:prSet/>
      <dgm:spPr/>
      <dgm:t>
        <a:bodyPr/>
        <a:lstStyle/>
        <a:p>
          <a:endParaRPr lang="en-US" sz="1800"/>
        </a:p>
      </dgm:t>
    </dgm:pt>
    <dgm:pt modelId="{CA397AB4-4809-47E9-9DE1-3BD560F4BD9A}">
      <dgm:prSet custT="1"/>
      <dgm:spPr/>
      <dgm:t>
        <a:bodyPr/>
        <a:lstStyle/>
        <a:p>
          <a:r>
            <a:rPr lang="it-IT" sz="1800" dirty="0"/>
            <a:t>1) evitare l’interazione interpersonale diretta ed esclusiva;</a:t>
          </a:r>
          <a:endParaRPr lang="en-US" sz="1800" dirty="0"/>
        </a:p>
      </dgm:t>
    </dgm:pt>
    <dgm:pt modelId="{EFD4037D-0748-4689-AF35-C93B03A0338C}" type="parTrans" cxnId="{AE2F0ABC-8CD0-431C-8BC0-DABBBFDBCC2D}">
      <dgm:prSet/>
      <dgm:spPr/>
      <dgm:t>
        <a:bodyPr/>
        <a:lstStyle/>
        <a:p>
          <a:endParaRPr lang="en-US" sz="1800"/>
        </a:p>
      </dgm:t>
    </dgm:pt>
    <dgm:pt modelId="{391A8207-32DA-43B7-86C2-9A81CDCF6C7D}" type="sibTrans" cxnId="{AE2F0ABC-8CD0-431C-8BC0-DABBBFDBCC2D}">
      <dgm:prSet/>
      <dgm:spPr/>
      <dgm:t>
        <a:bodyPr/>
        <a:lstStyle/>
        <a:p>
          <a:endParaRPr lang="en-US" sz="1800"/>
        </a:p>
      </dgm:t>
    </dgm:pt>
    <dgm:pt modelId="{48A46BF2-B2D0-4E5E-BEF1-3799B7B09E2F}">
      <dgm:prSet custT="1"/>
      <dgm:spPr/>
      <dgm:t>
        <a:bodyPr/>
        <a:lstStyle/>
        <a:p>
          <a:pPr algn="just"/>
          <a:r>
            <a:rPr lang="it-IT" sz="1800" dirty="0"/>
            <a:t>2) praticare i massaggi solo in spazi aperti e osservabili. In caso di minori, sempre alla presenza di almeno un altro adulto;</a:t>
          </a:r>
          <a:endParaRPr lang="en-US" sz="1800" dirty="0"/>
        </a:p>
      </dgm:t>
    </dgm:pt>
    <dgm:pt modelId="{449D2E01-DD59-420E-AC01-2008D3A8FBDF}" type="parTrans" cxnId="{40AFF32B-72D1-4FED-A809-585646C8FB54}">
      <dgm:prSet/>
      <dgm:spPr/>
      <dgm:t>
        <a:bodyPr/>
        <a:lstStyle/>
        <a:p>
          <a:endParaRPr lang="en-US" sz="1800"/>
        </a:p>
      </dgm:t>
    </dgm:pt>
    <dgm:pt modelId="{AB3E3FB9-5332-4E4E-A38A-F2057F603A85}" type="sibTrans" cxnId="{40AFF32B-72D1-4FED-A809-585646C8FB54}">
      <dgm:prSet/>
      <dgm:spPr/>
      <dgm:t>
        <a:bodyPr/>
        <a:lstStyle/>
        <a:p>
          <a:endParaRPr lang="en-US" sz="1800"/>
        </a:p>
      </dgm:t>
    </dgm:pt>
    <dgm:pt modelId="{3ABABAC7-84B3-4F34-B6CB-4E567E75F01F}">
      <dgm:prSet custT="1"/>
      <dgm:spPr/>
      <dgm:t>
        <a:bodyPr/>
        <a:lstStyle/>
        <a:p>
          <a:pPr algn="just"/>
          <a:r>
            <a:rPr lang="it-IT" sz="1800" dirty="0"/>
            <a:t>3) evitare sistemi divisione remota degli spogliatoi, che devono essere preclusi agli estranei, inclusi i genitori in caso di minori, se non per ragioni di emergenza e per il tempo strettamente necessario, sotto supervisione.</a:t>
          </a:r>
          <a:endParaRPr lang="en-US" sz="1800" dirty="0"/>
        </a:p>
      </dgm:t>
    </dgm:pt>
    <dgm:pt modelId="{1C30853E-C300-4868-8DC9-17DF86D34871}" type="parTrans" cxnId="{BCF050BE-7D0D-4160-9689-D67A8F399233}">
      <dgm:prSet/>
      <dgm:spPr/>
      <dgm:t>
        <a:bodyPr/>
        <a:lstStyle/>
        <a:p>
          <a:endParaRPr lang="en-US" sz="1800"/>
        </a:p>
      </dgm:t>
    </dgm:pt>
    <dgm:pt modelId="{31EC92AD-ACC0-4CC2-B484-AA86340F0B0A}" type="sibTrans" cxnId="{BCF050BE-7D0D-4160-9689-D67A8F399233}">
      <dgm:prSet/>
      <dgm:spPr/>
      <dgm:t>
        <a:bodyPr/>
        <a:lstStyle/>
        <a:p>
          <a:endParaRPr lang="en-US" sz="1800"/>
        </a:p>
      </dgm:t>
    </dgm:pt>
    <dgm:pt modelId="{5E554155-3C62-4ADC-AA10-34495A363BEB}" type="pres">
      <dgm:prSet presAssocID="{F1BAD421-534B-49BE-B6C2-55F347C6C48B}" presName="linear" presStyleCnt="0">
        <dgm:presLayoutVars>
          <dgm:animLvl val="lvl"/>
          <dgm:resizeHandles val="exact"/>
        </dgm:presLayoutVars>
      </dgm:prSet>
      <dgm:spPr/>
    </dgm:pt>
    <dgm:pt modelId="{0F6AA844-2753-4A43-92B7-EE6374AB038A}" type="pres">
      <dgm:prSet presAssocID="{4698FF6E-2A07-449F-8CD7-8093524AF0B2}" presName="parentText" presStyleLbl="node1" presStyleIdx="0" presStyleCnt="5">
        <dgm:presLayoutVars>
          <dgm:chMax val="0"/>
          <dgm:bulletEnabled val="1"/>
        </dgm:presLayoutVars>
      </dgm:prSet>
      <dgm:spPr/>
    </dgm:pt>
    <dgm:pt modelId="{3822CDFD-E2AE-4F9D-8EE1-6E0AD3CEBF80}" type="pres">
      <dgm:prSet presAssocID="{46D1ADE0-BC9D-4418-9DA8-EEA8DB1439A4}" presName="spacer" presStyleCnt="0"/>
      <dgm:spPr/>
    </dgm:pt>
    <dgm:pt modelId="{95C46B86-DA8E-4D81-B1D1-A31D419B2E2A}" type="pres">
      <dgm:prSet presAssocID="{88A91865-5AB9-41E5-8B57-5A803105EB18}" presName="parentText" presStyleLbl="node1" presStyleIdx="1" presStyleCnt="5" custLinFactNeighborX="294" custLinFactNeighborY="-51309">
        <dgm:presLayoutVars>
          <dgm:chMax val="0"/>
          <dgm:bulletEnabled val="1"/>
        </dgm:presLayoutVars>
      </dgm:prSet>
      <dgm:spPr/>
    </dgm:pt>
    <dgm:pt modelId="{2F6D1EEF-2B2E-4633-9F78-BA3C964E0A62}" type="pres">
      <dgm:prSet presAssocID="{915BA7B3-8E34-4CC1-9178-F4D9917BCCFA}" presName="spacer" presStyleCnt="0"/>
      <dgm:spPr/>
    </dgm:pt>
    <dgm:pt modelId="{00C45A48-28F4-4271-AD25-011B2C48E497}" type="pres">
      <dgm:prSet presAssocID="{CA397AB4-4809-47E9-9DE1-3BD560F4BD9A}" presName="parentText" presStyleLbl="node1" presStyleIdx="2" presStyleCnt="5" custScaleX="85573" custLinFactNeighborX="7284" custLinFactNeighborY="-62113">
        <dgm:presLayoutVars>
          <dgm:chMax val="0"/>
          <dgm:bulletEnabled val="1"/>
        </dgm:presLayoutVars>
      </dgm:prSet>
      <dgm:spPr/>
    </dgm:pt>
    <dgm:pt modelId="{C169B9D9-053F-4BEE-B034-65CCC188E509}" type="pres">
      <dgm:prSet presAssocID="{391A8207-32DA-43B7-86C2-9A81CDCF6C7D}" presName="spacer" presStyleCnt="0"/>
      <dgm:spPr/>
    </dgm:pt>
    <dgm:pt modelId="{A8644DAF-4622-4C06-B4C6-76E759310B6B}" type="pres">
      <dgm:prSet presAssocID="{48A46BF2-B2D0-4E5E-BEF1-3799B7B09E2F}" presName="parentText" presStyleLbl="node1" presStyleIdx="3" presStyleCnt="5" custScaleX="85548" custLinFactY="-943" custLinFactNeighborX="15296" custLinFactNeighborY="-100000">
        <dgm:presLayoutVars>
          <dgm:chMax val="0"/>
          <dgm:bulletEnabled val="1"/>
        </dgm:presLayoutVars>
      </dgm:prSet>
      <dgm:spPr/>
    </dgm:pt>
    <dgm:pt modelId="{FA6F6954-7E94-4F31-A526-B0D4F6ED331E}" type="pres">
      <dgm:prSet presAssocID="{AB3E3FB9-5332-4E4E-A38A-F2057F603A85}" presName="spacer" presStyleCnt="0"/>
      <dgm:spPr/>
    </dgm:pt>
    <dgm:pt modelId="{A9908A82-CD43-4B83-BD34-D3C1B0374D62}" type="pres">
      <dgm:prSet presAssocID="{3ABABAC7-84B3-4F34-B6CB-4E567E75F01F}" presName="parentText" presStyleLbl="node1" presStyleIdx="4" presStyleCnt="5" custScaleX="85062" custLinFactY="-10459" custLinFactNeighborX="6892" custLinFactNeighborY="-100000">
        <dgm:presLayoutVars>
          <dgm:chMax val="0"/>
          <dgm:bulletEnabled val="1"/>
        </dgm:presLayoutVars>
      </dgm:prSet>
      <dgm:spPr/>
    </dgm:pt>
  </dgm:ptLst>
  <dgm:cxnLst>
    <dgm:cxn modelId="{D4C7FF0E-FEC8-4144-853A-ED4B139BD555}" srcId="{F1BAD421-534B-49BE-B6C2-55F347C6C48B}" destId="{4698FF6E-2A07-449F-8CD7-8093524AF0B2}" srcOrd="0" destOrd="0" parTransId="{5F9EA961-A0A7-42BF-AFE8-296900BF4DB7}" sibTransId="{46D1ADE0-BC9D-4418-9DA8-EEA8DB1439A4}"/>
    <dgm:cxn modelId="{40AFF32B-72D1-4FED-A809-585646C8FB54}" srcId="{F1BAD421-534B-49BE-B6C2-55F347C6C48B}" destId="{48A46BF2-B2D0-4E5E-BEF1-3799B7B09E2F}" srcOrd="3" destOrd="0" parTransId="{449D2E01-DD59-420E-AC01-2008D3A8FBDF}" sibTransId="{AB3E3FB9-5332-4E4E-A38A-F2057F603A85}"/>
    <dgm:cxn modelId="{3D170E34-D2E8-4CBB-81E7-56016DF8E4A1}" type="presOf" srcId="{3ABABAC7-84B3-4F34-B6CB-4E567E75F01F}" destId="{A9908A82-CD43-4B83-BD34-D3C1B0374D62}" srcOrd="0" destOrd="0" presId="urn:microsoft.com/office/officeart/2005/8/layout/vList2"/>
    <dgm:cxn modelId="{22CC155E-14CA-4466-9828-EB266A6AB10F}" type="presOf" srcId="{48A46BF2-B2D0-4E5E-BEF1-3799B7B09E2F}" destId="{A8644DAF-4622-4C06-B4C6-76E759310B6B}" srcOrd="0" destOrd="0" presId="urn:microsoft.com/office/officeart/2005/8/layout/vList2"/>
    <dgm:cxn modelId="{2B6276A1-39F8-4BB9-828B-03B08D767C55}" type="presOf" srcId="{88A91865-5AB9-41E5-8B57-5A803105EB18}" destId="{95C46B86-DA8E-4D81-B1D1-A31D419B2E2A}" srcOrd="0" destOrd="0" presId="urn:microsoft.com/office/officeart/2005/8/layout/vList2"/>
    <dgm:cxn modelId="{AE2F0ABC-8CD0-431C-8BC0-DABBBFDBCC2D}" srcId="{F1BAD421-534B-49BE-B6C2-55F347C6C48B}" destId="{CA397AB4-4809-47E9-9DE1-3BD560F4BD9A}" srcOrd="2" destOrd="0" parTransId="{EFD4037D-0748-4689-AF35-C93B03A0338C}" sibTransId="{391A8207-32DA-43B7-86C2-9A81CDCF6C7D}"/>
    <dgm:cxn modelId="{BCF050BE-7D0D-4160-9689-D67A8F399233}" srcId="{F1BAD421-534B-49BE-B6C2-55F347C6C48B}" destId="{3ABABAC7-84B3-4F34-B6CB-4E567E75F01F}" srcOrd="4" destOrd="0" parTransId="{1C30853E-C300-4868-8DC9-17DF86D34871}" sibTransId="{31EC92AD-ACC0-4CC2-B484-AA86340F0B0A}"/>
    <dgm:cxn modelId="{398BACC5-86BF-4DFE-86A5-67A72ACEB52E}" type="presOf" srcId="{CA397AB4-4809-47E9-9DE1-3BD560F4BD9A}" destId="{00C45A48-28F4-4271-AD25-011B2C48E497}" srcOrd="0" destOrd="0" presId="urn:microsoft.com/office/officeart/2005/8/layout/vList2"/>
    <dgm:cxn modelId="{32D826CC-5C24-4AA1-A759-15AF88358097}" type="presOf" srcId="{4698FF6E-2A07-449F-8CD7-8093524AF0B2}" destId="{0F6AA844-2753-4A43-92B7-EE6374AB038A}" srcOrd="0" destOrd="0" presId="urn:microsoft.com/office/officeart/2005/8/layout/vList2"/>
    <dgm:cxn modelId="{EADC0EDA-6E94-48DF-ADDA-4150C2962F2E}" srcId="{F1BAD421-534B-49BE-B6C2-55F347C6C48B}" destId="{88A91865-5AB9-41E5-8B57-5A803105EB18}" srcOrd="1" destOrd="0" parTransId="{54959842-D4D8-46F7-B994-8BDBF614A9F3}" sibTransId="{915BA7B3-8E34-4CC1-9178-F4D9917BCCFA}"/>
    <dgm:cxn modelId="{1ACFBBF3-BD8E-4A1A-94A5-1ECF16679195}" type="presOf" srcId="{F1BAD421-534B-49BE-B6C2-55F347C6C48B}" destId="{5E554155-3C62-4ADC-AA10-34495A363BEB}" srcOrd="0" destOrd="0" presId="urn:microsoft.com/office/officeart/2005/8/layout/vList2"/>
    <dgm:cxn modelId="{D784C735-025F-419F-BF48-BBEB2B40B97F}" type="presParOf" srcId="{5E554155-3C62-4ADC-AA10-34495A363BEB}" destId="{0F6AA844-2753-4A43-92B7-EE6374AB038A}" srcOrd="0" destOrd="0" presId="urn:microsoft.com/office/officeart/2005/8/layout/vList2"/>
    <dgm:cxn modelId="{8E84E1F3-28DA-4874-91C4-F0460ABA8F51}" type="presParOf" srcId="{5E554155-3C62-4ADC-AA10-34495A363BEB}" destId="{3822CDFD-E2AE-4F9D-8EE1-6E0AD3CEBF80}" srcOrd="1" destOrd="0" presId="urn:microsoft.com/office/officeart/2005/8/layout/vList2"/>
    <dgm:cxn modelId="{07C675A5-CC94-4E41-AEDB-9C2ED69D246A}" type="presParOf" srcId="{5E554155-3C62-4ADC-AA10-34495A363BEB}" destId="{95C46B86-DA8E-4D81-B1D1-A31D419B2E2A}" srcOrd="2" destOrd="0" presId="urn:microsoft.com/office/officeart/2005/8/layout/vList2"/>
    <dgm:cxn modelId="{BA2D633F-D863-4EDB-8FCA-BC699C7ED60F}" type="presParOf" srcId="{5E554155-3C62-4ADC-AA10-34495A363BEB}" destId="{2F6D1EEF-2B2E-4633-9F78-BA3C964E0A62}" srcOrd="3" destOrd="0" presId="urn:microsoft.com/office/officeart/2005/8/layout/vList2"/>
    <dgm:cxn modelId="{1EB07C80-3426-4CEF-B45A-81D1C97CEDF4}" type="presParOf" srcId="{5E554155-3C62-4ADC-AA10-34495A363BEB}" destId="{00C45A48-28F4-4271-AD25-011B2C48E497}" srcOrd="4" destOrd="0" presId="urn:microsoft.com/office/officeart/2005/8/layout/vList2"/>
    <dgm:cxn modelId="{9ED89CF5-E9B8-4900-A5C9-A4E3C3CBF4FC}" type="presParOf" srcId="{5E554155-3C62-4ADC-AA10-34495A363BEB}" destId="{C169B9D9-053F-4BEE-B034-65CCC188E509}" srcOrd="5" destOrd="0" presId="urn:microsoft.com/office/officeart/2005/8/layout/vList2"/>
    <dgm:cxn modelId="{079DBB84-FB5B-443B-AAD3-D9740FA7705E}" type="presParOf" srcId="{5E554155-3C62-4ADC-AA10-34495A363BEB}" destId="{A8644DAF-4622-4C06-B4C6-76E759310B6B}" srcOrd="6" destOrd="0" presId="urn:microsoft.com/office/officeart/2005/8/layout/vList2"/>
    <dgm:cxn modelId="{7E0B1D64-2AE7-43B7-ACF3-F924D0EF231B}" type="presParOf" srcId="{5E554155-3C62-4ADC-AA10-34495A363BEB}" destId="{FA6F6954-7E94-4F31-A526-B0D4F6ED331E}" srcOrd="7" destOrd="0" presId="urn:microsoft.com/office/officeart/2005/8/layout/vList2"/>
    <dgm:cxn modelId="{F6E75373-1D5B-40A9-9193-582EF892EB50}" type="presParOf" srcId="{5E554155-3C62-4ADC-AA10-34495A363BEB}" destId="{A9908A82-CD43-4B83-BD34-D3C1B0374D6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7D8996E-EC21-41A8-B099-0672EC6603C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6D401D8-DB38-4F75-8CD8-20F869AA7F0B}">
      <dgm:prSet/>
      <dgm:spPr/>
      <dgm:t>
        <a:bodyPr/>
        <a:lstStyle/>
        <a:p>
          <a:pPr algn="just"/>
          <a:r>
            <a:rPr lang="it-IT" dirty="0">
              <a:latin typeface="+mn-lt"/>
            </a:rPr>
            <a:t>È</a:t>
          </a:r>
          <a:r>
            <a:rPr lang="it-IT" dirty="0"/>
            <a:t> imprescindibile un capillare intervento di sensibilizzazione e </a:t>
          </a:r>
          <a:r>
            <a:rPr lang="it-IT" dirty="0">
              <a:solidFill>
                <a:srgbClr val="FFFF00"/>
              </a:solidFill>
            </a:rPr>
            <a:t>formazione</a:t>
          </a:r>
          <a:r>
            <a:rPr lang="it-IT" dirty="0"/>
            <a:t> di genitori, di insegnanti e di tutte quelle figure di riferimento per i giovani che operano nell’ambito di associazioni sportive o ricreative.</a:t>
          </a:r>
          <a:endParaRPr lang="en-US" dirty="0"/>
        </a:p>
      </dgm:t>
    </dgm:pt>
    <dgm:pt modelId="{637BC4FB-D771-4400-8BA1-1F3E5738EC89}" type="parTrans" cxnId="{93EF596F-4E73-469C-8899-2FF8B6D78F28}">
      <dgm:prSet/>
      <dgm:spPr/>
      <dgm:t>
        <a:bodyPr/>
        <a:lstStyle/>
        <a:p>
          <a:endParaRPr lang="en-US"/>
        </a:p>
      </dgm:t>
    </dgm:pt>
    <dgm:pt modelId="{08159B9C-9C5C-4408-ABE7-B882A2E5295F}" type="sibTrans" cxnId="{93EF596F-4E73-469C-8899-2FF8B6D78F28}">
      <dgm:prSet/>
      <dgm:spPr/>
      <dgm:t>
        <a:bodyPr/>
        <a:lstStyle/>
        <a:p>
          <a:endParaRPr lang="en-US"/>
        </a:p>
      </dgm:t>
    </dgm:pt>
    <dgm:pt modelId="{DDA23F23-3D4E-441F-96AE-AB2BD370ADEA}">
      <dgm:prSet/>
      <dgm:spPr/>
      <dgm:t>
        <a:bodyPr/>
        <a:lstStyle/>
        <a:p>
          <a:pPr algn="just"/>
          <a:r>
            <a:rPr lang="it-IT" dirty="0"/>
            <a:t>Il </a:t>
          </a:r>
          <a:r>
            <a:rPr lang="it-IT" dirty="0">
              <a:solidFill>
                <a:srgbClr val="FFFF00"/>
              </a:solidFill>
            </a:rPr>
            <a:t>rispetto</a:t>
          </a:r>
          <a:r>
            <a:rPr lang="it-IT" dirty="0"/>
            <a:t> dovrebbe essere costantemente annoverato fra i principi educativi, insieme al senso di responsabilità per le proprie azioni e all’incoraggiamento a vivere con passione e impegno l’esistenza, accogliendo anche l'esperienza della sconfitta. </a:t>
          </a:r>
          <a:endParaRPr lang="en-US" dirty="0"/>
        </a:p>
      </dgm:t>
    </dgm:pt>
    <dgm:pt modelId="{DB510E60-F11F-4BCF-AB30-289901BBAA75}" type="parTrans" cxnId="{C4B37407-485E-47D6-B3E6-7B36C5724366}">
      <dgm:prSet/>
      <dgm:spPr/>
      <dgm:t>
        <a:bodyPr/>
        <a:lstStyle/>
        <a:p>
          <a:endParaRPr lang="en-US"/>
        </a:p>
      </dgm:t>
    </dgm:pt>
    <dgm:pt modelId="{39CC174E-88D9-4E3B-B7F1-045578400AE4}" type="sibTrans" cxnId="{C4B37407-485E-47D6-B3E6-7B36C5724366}">
      <dgm:prSet/>
      <dgm:spPr/>
      <dgm:t>
        <a:bodyPr/>
        <a:lstStyle/>
        <a:p>
          <a:endParaRPr lang="en-US"/>
        </a:p>
      </dgm:t>
    </dgm:pt>
    <dgm:pt modelId="{F0F4A2DA-6767-40EF-B6CF-65258B6D03C7}" type="pres">
      <dgm:prSet presAssocID="{27D8996E-EC21-41A8-B099-0672EC6603C3}" presName="vert0" presStyleCnt="0">
        <dgm:presLayoutVars>
          <dgm:dir/>
          <dgm:animOne val="branch"/>
          <dgm:animLvl val="lvl"/>
        </dgm:presLayoutVars>
      </dgm:prSet>
      <dgm:spPr/>
    </dgm:pt>
    <dgm:pt modelId="{6A374CC2-7D27-40C9-811E-4BD726A4D478}" type="pres">
      <dgm:prSet presAssocID="{46D401D8-DB38-4F75-8CD8-20F869AA7F0B}" presName="thickLine" presStyleLbl="alignNode1" presStyleIdx="0" presStyleCnt="2"/>
      <dgm:spPr/>
    </dgm:pt>
    <dgm:pt modelId="{67D9C9F5-5896-418F-AA6F-A3A9BE523B34}" type="pres">
      <dgm:prSet presAssocID="{46D401D8-DB38-4F75-8CD8-20F869AA7F0B}" presName="horz1" presStyleCnt="0"/>
      <dgm:spPr/>
    </dgm:pt>
    <dgm:pt modelId="{0C8BA7F7-4BD0-49C5-B3D5-038B7C7C7B1B}" type="pres">
      <dgm:prSet presAssocID="{46D401D8-DB38-4F75-8CD8-20F869AA7F0B}" presName="tx1" presStyleLbl="revTx" presStyleIdx="0" presStyleCnt="2"/>
      <dgm:spPr/>
    </dgm:pt>
    <dgm:pt modelId="{223C7F5B-314B-4071-8530-E6A0581FB72E}" type="pres">
      <dgm:prSet presAssocID="{46D401D8-DB38-4F75-8CD8-20F869AA7F0B}" presName="vert1" presStyleCnt="0"/>
      <dgm:spPr/>
    </dgm:pt>
    <dgm:pt modelId="{34840EDB-3DEC-47D9-B489-70856A99FE4B}" type="pres">
      <dgm:prSet presAssocID="{DDA23F23-3D4E-441F-96AE-AB2BD370ADEA}" presName="thickLine" presStyleLbl="alignNode1" presStyleIdx="1" presStyleCnt="2"/>
      <dgm:spPr/>
    </dgm:pt>
    <dgm:pt modelId="{AF3D3E11-7CA6-4363-91BD-28A66F455B91}" type="pres">
      <dgm:prSet presAssocID="{DDA23F23-3D4E-441F-96AE-AB2BD370ADEA}" presName="horz1" presStyleCnt="0"/>
      <dgm:spPr/>
    </dgm:pt>
    <dgm:pt modelId="{9F47D71B-A745-4B40-A2FB-DAA7FA8B8E7B}" type="pres">
      <dgm:prSet presAssocID="{DDA23F23-3D4E-441F-96AE-AB2BD370ADEA}" presName="tx1" presStyleLbl="revTx" presStyleIdx="1" presStyleCnt="2"/>
      <dgm:spPr/>
    </dgm:pt>
    <dgm:pt modelId="{D4B78997-7BCD-4A8C-979D-46C764D7FEF4}" type="pres">
      <dgm:prSet presAssocID="{DDA23F23-3D4E-441F-96AE-AB2BD370ADEA}" presName="vert1" presStyleCnt="0"/>
      <dgm:spPr/>
    </dgm:pt>
  </dgm:ptLst>
  <dgm:cxnLst>
    <dgm:cxn modelId="{C4B37407-485E-47D6-B3E6-7B36C5724366}" srcId="{27D8996E-EC21-41A8-B099-0672EC6603C3}" destId="{DDA23F23-3D4E-441F-96AE-AB2BD370ADEA}" srcOrd="1" destOrd="0" parTransId="{DB510E60-F11F-4BCF-AB30-289901BBAA75}" sibTransId="{39CC174E-88D9-4E3B-B7F1-045578400AE4}"/>
    <dgm:cxn modelId="{B4916C38-EA00-4C35-A822-9BC0D1267F42}" type="presOf" srcId="{DDA23F23-3D4E-441F-96AE-AB2BD370ADEA}" destId="{9F47D71B-A745-4B40-A2FB-DAA7FA8B8E7B}" srcOrd="0" destOrd="0" presId="urn:microsoft.com/office/officeart/2008/layout/LinedList"/>
    <dgm:cxn modelId="{93EF596F-4E73-469C-8899-2FF8B6D78F28}" srcId="{27D8996E-EC21-41A8-B099-0672EC6603C3}" destId="{46D401D8-DB38-4F75-8CD8-20F869AA7F0B}" srcOrd="0" destOrd="0" parTransId="{637BC4FB-D771-4400-8BA1-1F3E5738EC89}" sibTransId="{08159B9C-9C5C-4408-ABE7-B882A2E5295F}"/>
    <dgm:cxn modelId="{DEBD9CAC-3CD6-4BCB-9A80-3E2A12E379D2}" type="presOf" srcId="{46D401D8-DB38-4F75-8CD8-20F869AA7F0B}" destId="{0C8BA7F7-4BD0-49C5-B3D5-038B7C7C7B1B}" srcOrd="0" destOrd="0" presId="urn:microsoft.com/office/officeart/2008/layout/LinedList"/>
    <dgm:cxn modelId="{7C1A68EE-3F8D-41FC-8834-A8D075BBE75F}" type="presOf" srcId="{27D8996E-EC21-41A8-B099-0672EC6603C3}" destId="{F0F4A2DA-6767-40EF-B6CF-65258B6D03C7}" srcOrd="0" destOrd="0" presId="urn:microsoft.com/office/officeart/2008/layout/LinedList"/>
    <dgm:cxn modelId="{6021DBC8-F150-4397-B6EE-B0D92AFA3E6B}" type="presParOf" srcId="{F0F4A2DA-6767-40EF-B6CF-65258B6D03C7}" destId="{6A374CC2-7D27-40C9-811E-4BD726A4D478}" srcOrd="0" destOrd="0" presId="urn:microsoft.com/office/officeart/2008/layout/LinedList"/>
    <dgm:cxn modelId="{05075ED9-F637-4330-B81E-5F24722323E4}" type="presParOf" srcId="{F0F4A2DA-6767-40EF-B6CF-65258B6D03C7}" destId="{67D9C9F5-5896-418F-AA6F-A3A9BE523B34}" srcOrd="1" destOrd="0" presId="urn:microsoft.com/office/officeart/2008/layout/LinedList"/>
    <dgm:cxn modelId="{142BCBA4-4852-4A8A-9FE0-F4A8145E3569}" type="presParOf" srcId="{67D9C9F5-5896-418F-AA6F-A3A9BE523B34}" destId="{0C8BA7F7-4BD0-49C5-B3D5-038B7C7C7B1B}" srcOrd="0" destOrd="0" presId="urn:microsoft.com/office/officeart/2008/layout/LinedList"/>
    <dgm:cxn modelId="{309E95E7-4C08-49D3-991C-B40E7934831C}" type="presParOf" srcId="{67D9C9F5-5896-418F-AA6F-A3A9BE523B34}" destId="{223C7F5B-314B-4071-8530-E6A0581FB72E}" srcOrd="1" destOrd="0" presId="urn:microsoft.com/office/officeart/2008/layout/LinedList"/>
    <dgm:cxn modelId="{C4CE86CE-2A0E-43AC-9DF8-A1F3C630087C}" type="presParOf" srcId="{F0F4A2DA-6767-40EF-B6CF-65258B6D03C7}" destId="{34840EDB-3DEC-47D9-B489-70856A99FE4B}" srcOrd="2" destOrd="0" presId="urn:microsoft.com/office/officeart/2008/layout/LinedList"/>
    <dgm:cxn modelId="{C9F7CF6D-CA51-4766-822F-0597EA822993}" type="presParOf" srcId="{F0F4A2DA-6767-40EF-B6CF-65258B6D03C7}" destId="{AF3D3E11-7CA6-4363-91BD-28A66F455B91}" srcOrd="3" destOrd="0" presId="urn:microsoft.com/office/officeart/2008/layout/LinedList"/>
    <dgm:cxn modelId="{C751F1F2-7220-4F16-AC53-487E15C1DE7A}" type="presParOf" srcId="{AF3D3E11-7CA6-4363-91BD-28A66F455B91}" destId="{9F47D71B-A745-4B40-A2FB-DAA7FA8B8E7B}" srcOrd="0" destOrd="0" presId="urn:microsoft.com/office/officeart/2008/layout/LinedList"/>
    <dgm:cxn modelId="{45776032-7A16-4BA9-84C4-BCBD7F8DDC17}" type="presParOf" srcId="{AF3D3E11-7CA6-4363-91BD-28A66F455B91}" destId="{D4B78997-7BCD-4A8C-979D-46C764D7FE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BB2584A-360D-4F3D-96B1-A9259D2FC9A1}"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156DA552-79F3-4313-AD7B-56B503B9490E}">
      <dgm:prSet/>
      <dgm:spPr/>
      <dgm:t>
        <a:bodyPr/>
        <a:lstStyle/>
        <a:p>
          <a:pPr algn="just"/>
          <a:r>
            <a:rPr lang="it-IT" dirty="0"/>
            <a:t>Importanza della denuncia precoce in ambito sportivo</a:t>
          </a:r>
          <a:endParaRPr lang="en-US" dirty="0"/>
        </a:p>
      </dgm:t>
    </dgm:pt>
    <dgm:pt modelId="{99DEBC0F-1D20-48B4-8BDE-E2997263EF7A}" type="parTrans" cxnId="{665EE93F-4917-453E-973D-906D5E58DD0C}">
      <dgm:prSet/>
      <dgm:spPr/>
      <dgm:t>
        <a:bodyPr/>
        <a:lstStyle/>
        <a:p>
          <a:endParaRPr lang="en-US"/>
        </a:p>
      </dgm:t>
    </dgm:pt>
    <dgm:pt modelId="{9A6088D1-5D08-48C8-A408-7BAC906DC050}" type="sibTrans" cxnId="{665EE93F-4917-453E-973D-906D5E58DD0C}">
      <dgm:prSet/>
      <dgm:spPr/>
      <dgm:t>
        <a:bodyPr/>
        <a:lstStyle/>
        <a:p>
          <a:endParaRPr lang="en-US"/>
        </a:p>
      </dgm:t>
    </dgm:pt>
    <dgm:pt modelId="{4B45C2F0-2611-4BFD-9DB5-270887A70AA8}">
      <dgm:prSet/>
      <dgm:spPr/>
      <dgm:t>
        <a:bodyPr/>
        <a:lstStyle/>
        <a:p>
          <a:pPr algn="just"/>
          <a:r>
            <a:rPr lang="it-IT" dirty="0"/>
            <a:t>Importanza del monitoraggio dei media in assenza di denuncia precoce in ambito sportivo</a:t>
          </a:r>
          <a:endParaRPr lang="en-US" dirty="0"/>
        </a:p>
      </dgm:t>
    </dgm:pt>
    <dgm:pt modelId="{807E4C19-8678-40A2-94CE-5BC7D640F305}" type="parTrans" cxnId="{4D8B188D-C095-47F5-A7DB-A67A9B2073F5}">
      <dgm:prSet/>
      <dgm:spPr/>
      <dgm:t>
        <a:bodyPr/>
        <a:lstStyle/>
        <a:p>
          <a:endParaRPr lang="en-US"/>
        </a:p>
      </dgm:t>
    </dgm:pt>
    <dgm:pt modelId="{EEA58CFC-DC21-4767-A957-3A779AD1C1D4}" type="sibTrans" cxnId="{4D8B188D-C095-47F5-A7DB-A67A9B2073F5}">
      <dgm:prSet/>
      <dgm:spPr/>
      <dgm:t>
        <a:bodyPr/>
        <a:lstStyle/>
        <a:p>
          <a:endParaRPr lang="en-US"/>
        </a:p>
      </dgm:t>
    </dgm:pt>
    <dgm:pt modelId="{D12A9685-C04D-4D50-9A25-18D9BEE53D16}">
      <dgm:prSet/>
      <dgm:spPr/>
      <dgm:t>
        <a:bodyPr/>
        <a:lstStyle/>
        <a:p>
          <a:pPr algn="just"/>
          <a:r>
            <a:rPr lang="it-IT" dirty="0"/>
            <a:t>Importanza del ruolo di impulso della Procura Generale dello Sport</a:t>
          </a:r>
          <a:endParaRPr lang="en-US" dirty="0"/>
        </a:p>
      </dgm:t>
    </dgm:pt>
    <dgm:pt modelId="{C6E45349-370A-4A70-B923-9B735AC3E39F}" type="parTrans" cxnId="{15B087A9-7413-48AC-ABDD-E4EC0E8E695F}">
      <dgm:prSet/>
      <dgm:spPr/>
      <dgm:t>
        <a:bodyPr/>
        <a:lstStyle/>
        <a:p>
          <a:endParaRPr lang="en-US"/>
        </a:p>
      </dgm:t>
    </dgm:pt>
    <dgm:pt modelId="{B4D39D82-D1CB-4C66-80C2-0F62A45D99AB}" type="sibTrans" cxnId="{15B087A9-7413-48AC-ABDD-E4EC0E8E695F}">
      <dgm:prSet/>
      <dgm:spPr/>
      <dgm:t>
        <a:bodyPr/>
        <a:lstStyle/>
        <a:p>
          <a:endParaRPr lang="en-US"/>
        </a:p>
      </dgm:t>
    </dgm:pt>
    <dgm:pt modelId="{F3F8599F-A5C9-46C2-9F94-CC0CFBC66032}">
      <dgm:prSet/>
      <dgm:spPr/>
      <dgm:t>
        <a:bodyPr/>
        <a:lstStyle/>
        <a:p>
          <a:pPr algn="just"/>
          <a:r>
            <a:rPr lang="it-IT" dirty="0"/>
            <a:t>Importanza delle Procure Federali e della loro sensibilità sulla materia</a:t>
          </a:r>
          <a:endParaRPr lang="en-US" dirty="0"/>
        </a:p>
      </dgm:t>
    </dgm:pt>
    <dgm:pt modelId="{58FA15E3-00A8-4E4A-86ED-D2920F70FA2A}" type="parTrans" cxnId="{E17EC69A-C185-4097-BCCC-DCE200D10E60}">
      <dgm:prSet/>
      <dgm:spPr/>
      <dgm:t>
        <a:bodyPr/>
        <a:lstStyle/>
        <a:p>
          <a:endParaRPr lang="en-US"/>
        </a:p>
      </dgm:t>
    </dgm:pt>
    <dgm:pt modelId="{84421E45-82F7-4454-85FE-243DEE9C8F32}" type="sibTrans" cxnId="{E17EC69A-C185-4097-BCCC-DCE200D10E60}">
      <dgm:prSet/>
      <dgm:spPr/>
      <dgm:t>
        <a:bodyPr/>
        <a:lstStyle/>
        <a:p>
          <a:endParaRPr lang="en-US"/>
        </a:p>
      </dgm:t>
    </dgm:pt>
    <dgm:pt modelId="{A6D6A31F-E48B-448E-8930-521D0CA4BF24}">
      <dgm:prSet/>
      <dgm:spPr/>
      <dgm:t>
        <a:bodyPr/>
        <a:lstStyle/>
        <a:p>
          <a:pPr algn="just"/>
          <a:r>
            <a:rPr lang="it-IT" dirty="0"/>
            <a:t>Importanza della collaborazione con l’Autorità Giudiziaria ordinaria in senso biunivoco</a:t>
          </a:r>
          <a:endParaRPr lang="en-US" dirty="0"/>
        </a:p>
      </dgm:t>
    </dgm:pt>
    <dgm:pt modelId="{46775809-AF99-49FA-8FB7-1B081F8F6E39}" type="parTrans" cxnId="{4CCF8044-A9BD-47C2-89D0-1DBDDCF1E110}">
      <dgm:prSet/>
      <dgm:spPr/>
      <dgm:t>
        <a:bodyPr/>
        <a:lstStyle/>
        <a:p>
          <a:endParaRPr lang="en-US"/>
        </a:p>
      </dgm:t>
    </dgm:pt>
    <dgm:pt modelId="{2E51DE87-EEB2-4B83-A830-D99804ED25AD}" type="sibTrans" cxnId="{4CCF8044-A9BD-47C2-89D0-1DBDDCF1E110}">
      <dgm:prSet/>
      <dgm:spPr/>
      <dgm:t>
        <a:bodyPr/>
        <a:lstStyle/>
        <a:p>
          <a:endParaRPr lang="en-US"/>
        </a:p>
      </dgm:t>
    </dgm:pt>
    <dgm:pt modelId="{E9F2BA6F-7C94-44BA-A5F1-1448DE785DDC}">
      <dgm:prSet/>
      <dgm:spPr/>
      <dgm:t>
        <a:bodyPr/>
        <a:lstStyle/>
        <a:p>
          <a:pPr algn="just"/>
          <a:r>
            <a:rPr lang="it-IT" dirty="0"/>
            <a:t>Importanza delle misure cautelari a scopo di protezione preventiva dal reiterarsi dei comportamenti, in presenza di elementi indiziari attuali e concreti</a:t>
          </a:r>
          <a:endParaRPr lang="en-US" dirty="0"/>
        </a:p>
      </dgm:t>
    </dgm:pt>
    <dgm:pt modelId="{66E6345F-946D-4DD3-9FE9-2A55179A234F}" type="parTrans" cxnId="{2704B6DD-6759-4C58-9B1F-E04DB79D79DB}">
      <dgm:prSet/>
      <dgm:spPr/>
      <dgm:t>
        <a:bodyPr/>
        <a:lstStyle/>
        <a:p>
          <a:endParaRPr lang="en-US"/>
        </a:p>
      </dgm:t>
    </dgm:pt>
    <dgm:pt modelId="{F2B9E3DF-9713-46B9-8A90-DF44457AAD70}" type="sibTrans" cxnId="{2704B6DD-6759-4C58-9B1F-E04DB79D79DB}">
      <dgm:prSet/>
      <dgm:spPr/>
      <dgm:t>
        <a:bodyPr/>
        <a:lstStyle/>
        <a:p>
          <a:endParaRPr lang="en-US"/>
        </a:p>
      </dgm:t>
    </dgm:pt>
    <dgm:pt modelId="{C459D41B-F2CC-4184-946F-0B671F1D54A6}" type="pres">
      <dgm:prSet presAssocID="{1BB2584A-360D-4F3D-96B1-A9259D2FC9A1}" presName="vert0" presStyleCnt="0">
        <dgm:presLayoutVars>
          <dgm:dir/>
          <dgm:animOne val="branch"/>
          <dgm:animLvl val="lvl"/>
        </dgm:presLayoutVars>
      </dgm:prSet>
      <dgm:spPr/>
    </dgm:pt>
    <dgm:pt modelId="{54C89947-4BB8-4A17-80BC-D0BE4A2B2016}" type="pres">
      <dgm:prSet presAssocID="{156DA552-79F3-4313-AD7B-56B503B9490E}" presName="thickLine" presStyleLbl="alignNode1" presStyleIdx="0" presStyleCnt="6"/>
      <dgm:spPr/>
    </dgm:pt>
    <dgm:pt modelId="{FAA33D7D-466B-4B8A-AD1E-AA1E0924CCB8}" type="pres">
      <dgm:prSet presAssocID="{156DA552-79F3-4313-AD7B-56B503B9490E}" presName="horz1" presStyleCnt="0"/>
      <dgm:spPr/>
    </dgm:pt>
    <dgm:pt modelId="{5A304308-1938-4635-8721-A969D1A659EE}" type="pres">
      <dgm:prSet presAssocID="{156DA552-79F3-4313-AD7B-56B503B9490E}" presName="tx1" presStyleLbl="revTx" presStyleIdx="0" presStyleCnt="6"/>
      <dgm:spPr/>
    </dgm:pt>
    <dgm:pt modelId="{CAAE03CE-6222-4D12-9A5D-7E2EB9902888}" type="pres">
      <dgm:prSet presAssocID="{156DA552-79F3-4313-AD7B-56B503B9490E}" presName="vert1" presStyleCnt="0"/>
      <dgm:spPr/>
    </dgm:pt>
    <dgm:pt modelId="{444CF630-886A-4228-A96B-5A5C56E000FB}" type="pres">
      <dgm:prSet presAssocID="{4B45C2F0-2611-4BFD-9DB5-270887A70AA8}" presName="thickLine" presStyleLbl="alignNode1" presStyleIdx="1" presStyleCnt="6"/>
      <dgm:spPr/>
    </dgm:pt>
    <dgm:pt modelId="{C4F2BBE7-E4E2-4FC1-92A6-B27F38E0B6CE}" type="pres">
      <dgm:prSet presAssocID="{4B45C2F0-2611-4BFD-9DB5-270887A70AA8}" presName="horz1" presStyleCnt="0"/>
      <dgm:spPr/>
    </dgm:pt>
    <dgm:pt modelId="{BBD4720B-FDAC-487D-9849-61799618A1F5}" type="pres">
      <dgm:prSet presAssocID="{4B45C2F0-2611-4BFD-9DB5-270887A70AA8}" presName="tx1" presStyleLbl="revTx" presStyleIdx="1" presStyleCnt="6"/>
      <dgm:spPr/>
    </dgm:pt>
    <dgm:pt modelId="{0CDB1745-CCB1-4E3B-B365-355F82C4114A}" type="pres">
      <dgm:prSet presAssocID="{4B45C2F0-2611-4BFD-9DB5-270887A70AA8}" presName="vert1" presStyleCnt="0"/>
      <dgm:spPr/>
    </dgm:pt>
    <dgm:pt modelId="{16B008FE-05CC-4443-BD29-68BA9BBCCD4D}" type="pres">
      <dgm:prSet presAssocID="{D12A9685-C04D-4D50-9A25-18D9BEE53D16}" presName="thickLine" presStyleLbl="alignNode1" presStyleIdx="2" presStyleCnt="6"/>
      <dgm:spPr/>
    </dgm:pt>
    <dgm:pt modelId="{0FE95EC5-2AB5-4E27-9D52-F577CACBDF48}" type="pres">
      <dgm:prSet presAssocID="{D12A9685-C04D-4D50-9A25-18D9BEE53D16}" presName="horz1" presStyleCnt="0"/>
      <dgm:spPr/>
    </dgm:pt>
    <dgm:pt modelId="{6D0B9BC0-786A-4CCD-9740-304385CC98A0}" type="pres">
      <dgm:prSet presAssocID="{D12A9685-C04D-4D50-9A25-18D9BEE53D16}" presName="tx1" presStyleLbl="revTx" presStyleIdx="2" presStyleCnt="6"/>
      <dgm:spPr/>
    </dgm:pt>
    <dgm:pt modelId="{E1774D5F-27F2-48CB-B00B-303AC0028D5D}" type="pres">
      <dgm:prSet presAssocID="{D12A9685-C04D-4D50-9A25-18D9BEE53D16}" presName="vert1" presStyleCnt="0"/>
      <dgm:spPr/>
    </dgm:pt>
    <dgm:pt modelId="{2E408B8D-8FFD-4CE7-8F47-E7547860ADD1}" type="pres">
      <dgm:prSet presAssocID="{F3F8599F-A5C9-46C2-9F94-CC0CFBC66032}" presName="thickLine" presStyleLbl="alignNode1" presStyleIdx="3" presStyleCnt="6"/>
      <dgm:spPr/>
    </dgm:pt>
    <dgm:pt modelId="{31B07E25-1875-458F-91AE-28D2C1E7CB90}" type="pres">
      <dgm:prSet presAssocID="{F3F8599F-A5C9-46C2-9F94-CC0CFBC66032}" presName="horz1" presStyleCnt="0"/>
      <dgm:spPr/>
    </dgm:pt>
    <dgm:pt modelId="{E53CEE68-0789-490F-91C0-BD63D716EBCF}" type="pres">
      <dgm:prSet presAssocID="{F3F8599F-A5C9-46C2-9F94-CC0CFBC66032}" presName="tx1" presStyleLbl="revTx" presStyleIdx="3" presStyleCnt="6"/>
      <dgm:spPr/>
    </dgm:pt>
    <dgm:pt modelId="{C4964F3F-0A44-4E06-9A79-0FD77E8A2092}" type="pres">
      <dgm:prSet presAssocID="{F3F8599F-A5C9-46C2-9F94-CC0CFBC66032}" presName="vert1" presStyleCnt="0"/>
      <dgm:spPr/>
    </dgm:pt>
    <dgm:pt modelId="{B03E3468-1D6D-48D6-8557-E8167B9F1DA4}" type="pres">
      <dgm:prSet presAssocID="{A6D6A31F-E48B-448E-8930-521D0CA4BF24}" presName="thickLine" presStyleLbl="alignNode1" presStyleIdx="4" presStyleCnt="6"/>
      <dgm:spPr/>
    </dgm:pt>
    <dgm:pt modelId="{67382E32-0DA4-4F30-B7FD-A33468AA9508}" type="pres">
      <dgm:prSet presAssocID="{A6D6A31F-E48B-448E-8930-521D0CA4BF24}" presName="horz1" presStyleCnt="0"/>
      <dgm:spPr/>
    </dgm:pt>
    <dgm:pt modelId="{EF6C6AC4-9DF4-4CA2-9079-80346C8567E6}" type="pres">
      <dgm:prSet presAssocID="{A6D6A31F-E48B-448E-8930-521D0CA4BF24}" presName="tx1" presStyleLbl="revTx" presStyleIdx="4" presStyleCnt="6"/>
      <dgm:spPr/>
    </dgm:pt>
    <dgm:pt modelId="{641A9834-362D-4AC4-815C-578B8AF2B3ED}" type="pres">
      <dgm:prSet presAssocID="{A6D6A31F-E48B-448E-8930-521D0CA4BF24}" presName="vert1" presStyleCnt="0"/>
      <dgm:spPr/>
    </dgm:pt>
    <dgm:pt modelId="{92538D0A-72B2-475C-AECF-AD294A418527}" type="pres">
      <dgm:prSet presAssocID="{E9F2BA6F-7C94-44BA-A5F1-1448DE785DDC}" presName="thickLine" presStyleLbl="alignNode1" presStyleIdx="5" presStyleCnt="6"/>
      <dgm:spPr/>
    </dgm:pt>
    <dgm:pt modelId="{6F3E4CB4-7C58-4A0A-AF9A-6FDA8ED93405}" type="pres">
      <dgm:prSet presAssocID="{E9F2BA6F-7C94-44BA-A5F1-1448DE785DDC}" presName="horz1" presStyleCnt="0"/>
      <dgm:spPr/>
    </dgm:pt>
    <dgm:pt modelId="{55885020-D98A-47B7-9FDE-73D217BB6B42}" type="pres">
      <dgm:prSet presAssocID="{E9F2BA6F-7C94-44BA-A5F1-1448DE785DDC}" presName="tx1" presStyleLbl="revTx" presStyleIdx="5" presStyleCnt="6"/>
      <dgm:spPr/>
    </dgm:pt>
    <dgm:pt modelId="{841FC0B0-9124-456E-9B95-BFA94DE5B30A}" type="pres">
      <dgm:prSet presAssocID="{E9F2BA6F-7C94-44BA-A5F1-1448DE785DDC}" presName="vert1" presStyleCnt="0"/>
      <dgm:spPr/>
    </dgm:pt>
  </dgm:ptLst>
  <dgm:cxnLst>
    <dgm:cxn modelId="{C16E7517-8762-4BC0-8242-1979C3C4D992}" type="presOf" srcId="{D12A9685-C04D-4D50-9A25-18D9BEE53D16}" destId="{6D0B9BC0-786A-4CCD-9740-304385CC98A0}" srcOrd="0" destOrd="0" presId="urn:microsoft.com/office/officeart/2008/layout/LinedList"/>
    <dgm:cxn modelId="{665EE93F-4917-453E-973D-906D5E58DD0C}" srcId="{1BB2584A-360D-4F3D-96B1-A9259D2FC9A1}" destId="{156DA552-79F3-4313-AD7B-56B503B9490E}" srcOrd="0" destOrd="0" parTransId="{99DEBC0F-1D20-48B4-8BDE-E2997263EF7A}" sibTransId="{9A6088D1-5D08-48C8-A408-7BAC906DC050}"/>
    <dgm:cxn modelId="{4CCF8044-A9BD-47C2-89D0-1DBDDCF1E110}" srcId="{1BB2584A-360D-4F3D-96B1-A9259D2FC9A1}" destId="{A6D6A31F-E48B-448E-8930-521D0CA4BF24}" srcOrd="4" destOrd="0" parTransId="{46775809-AF99-49FA-8FB7-1B081F8F6E39}" sibTransId="{2E51DE87-EEB2-4B83-A830-D99804ED25AD}"/>
    <dgm:cxn modelId="{189F967A-699D-43D2-B353-C79A2410B661}" type="presOf" srcId="{4B45C2F0-2611-4BFD-9DB5-270887A70AA8}" destId="{BBD4720B-FDAC-487D-9849-61799618A1F5}" srcOrd="0" destOrd="0" presId="urn:microsoft.com/office/officeart/2008/layout/LinedList"/>
    <dgm:cxn modelId="{AE12A75A-5741-4262-B003-1A19B0F09126}" type="presOf" srcId="{E9F2BA6F-7C94-44BA-A5F1-1448DE785DDC}" destId="{55885020-D98A-47B7-9FDE-73D217BB6B42}" srcOrd="0" destOrd="0" presId="urn:microsoft.com/office/officeart/2008/layout/LinedList"/>
    <dgm:cxn modelId="{4D8B188D-C095-47F5-A7DB-A67A9B2073F5}" srcId="{1BB2584A-360D-4F3D-96B1-A9259D2FC9A1}" destId="{4B45C2F0-2611-4BFD-9DB5-270887A70AA8}" srcOrd="1" destOrd="0" parTransId="{807E4C19-8678-40A2-94CE-5BC7D640F305}" sibTransId="{EEA58CFC-DC21-4767-A957-3A779AD1C1D4}"/>
    <dgm:cxn modelId="{9AC59E91-1B5E-44E6-924D-0AA6F9E81316}" type="presOf" srcId="{A6D6A31F-E48B-448E-8930-521D0CA4BF24}" destId="{EF6C6AC4-9DF4-4CA2-9079-80346C8567E6}" srcOrd="0" destOrd="0" presId="urn:microsoft.com/office/officeart/2008/layout/LinedList"/>
    <dgm:cxn modelId="{1BCE449A-907F-417F-AB33-84E40EAF3B6C}" type="presOf" srcId="{F3F8599F-A5C9-46C2-9F94-CC0CFBC66032}" destId="{E53CEE68-0789-490F-91C0-BD63D716EBCF}" srcOrd="0" destOrd="0" presId="urn:microsoft.com/office/officeart/2008/layout/LinedList"/>
    <dgm:cxn modelId="{E17EC69A-C185-4097-BCCC-DCE200D10E60}" srcId="{1BB2584A-360D-4F3D-96B1-A9259D2FC9A1}" destId="{F3F8599F-A5C9-46C2-9F94-CC0CFBC66032}" srcOrd="3" destOrd="0" parTransId="{58FA15E3-00A8-4E4A-86ED-D2920F70FA2A}" sibTransId="{84421E45-82F7-4454-85FE-243DEE9C8F32}"/>
    <dgm:cxn modelId="{15B087A9-7413-48AC-ABDD-E4EC0E8E695F}" srcId="{1BB2584A-360D-4F3D-96B1-A9259D2FC9A1}" destId="{D12A9685-C04D-4D50-9A25-18D9BEE53D16}" srcOrd="2" destOrd="0" parTransId="{C6E45349-370A-4A70-B923-9B735AC3E39F}" sibTransId="{B4D39D82-D1CB-4C66-80C2-0F62A45D99AB}"/>
    <dgm:cxn modelId="{277C0ACA-9FC3-4EA5-A81A-8C5E1A892907}" type="presOf" srcId="{1BB2584A-360D-4F3D-96B1-A9259D2FC9A1}" destId="{C459D41B-F2CC-4184-946F-0B671F1D54A6}" srcOrd="0" destOrd="0" presId="urn:microsoft.com/office/officeart/2008/layout/LinedList"/>
    <dgm:cxn modelId="{2704B6DD-6759-4C58-9B1F-E04DB79D79DB}" srcId="{1BB2584A-360D-4F3D-96B1-A9259D2FC9A1}" destId="{E9F2BA6F-7C94-44BA-A5F1-1448DE785DDC}" srcOrd="5" destOrd="0" parTransId="{66E6345F-946D-4DD3-9FE9-2A55179A234F}" sibTransId="{F2B9E3DF-9713-46B9-8A90-DF44457AAD70}"/>
    <dgm:cxn modelId="{954EBEEB-E83C-48FF-AAB2-555B757723F8}" type="presOf" srcId="{156DA552-79F3-4313-AD7B-56B503B9490E}" destId="{5A304308-1938-4635-8721-A969D1A659EE}" srcOrd="0" destOrd="0" presId="urn:microsoft.com/office/officeart/2008/layout/LinedList"/>
    <dgm:cxn modelId="{47D74386-73B1-419D-9EE8-7B1A253C61A1}" type="presParOf" srcId="{C459D41B-F2CC-4184-946F-0B671F1D54A6}" destId="{54C89947-4BB8-4A17-80BC-D0BE4A2B2016}" srcOrd="0" destOrd="0" presId="urn:microsoft.com/office/officeart/2008/layout/LinedList"/>
    <dgm:cxn modelId="{AFA1F30D-9DE1-4810-9D20-815CF93FF4D7}" type="presParOf" srcId="{C459D41B-F2CC-4184-946F-0B671F1D54A6}" destId="{FAA33D7D-466B-4B8A-AD1E-AA1E0924CCB8}" srcOrd="1" destOrd="0" presId="urn:microsoft.com/office/officeart/2008/layout/LinedList"/>
    <dgm:cxn modelId="{1F0E9C49-B480-4987-B099-866EF1E95B80}" type="presParOf" srcId="{FAA33D7D-466B-4B8A-AD1E-AA1E0924CCB8}" destId="{5A304308-1938-4635-8721-A969D1A659EE}" srcOrd="0" destOrd="0" presId="urn:microsoft.com/office/officeart/2008/layout/LinedList"/>
    <dgm:cxn modelId="{C6FD006F-CD6E-4061-BBAB-BEC2F3AAF3EF}" type="presParOf" srcId="{FAA33D7D-466B-4B8A-AD1E-AA1E0924CCB8}" destId="{CAAE03CE-6222-4D12-9A5D-7E2EB9902888}" srcOrd="1" destOrd="0" presId="urn:microsoft.com/office/officeart/2008/layout/LinedList"/>
    <dgm:cxn modelId="{9CC8260C-2D3E-4314-8C7F-F261A72F107F}" type="presParOf" srcId="{C459D41B-F2CC-4184-946F-0B671F1D54A6}" destId="{444CF630-886A-4228-A96B-5A5C56E000FB}" srcOrd="2" destOrd="0" presId="urn:microsoft.com/office/officeart/2008/layout/LinedList"/>
    <dgm:cxn modelId="{984C7C65-A0BA-48A5-90C7-8DC223395016}" type="presParOf" srcId="{C459D41B-F2CC-4184-946F-0B671F1D54A6}" destId="{C4F2BBE7-E4E2-4FC1-92A6-B27F38E0B6CE}" srcOrd="3" destOrd="0" presId="urn:microsoft.com/office/officeart/2008/layout/LinedList"/>
    <dgm:cxn modelId="{AB2A1BC3-AB73-4611-AA82-7F3F27980CEB}" type="presParOf" srcId="{C4F2BBE7-E4E2-4FC1-92A6-B27F38E0B6CE}" destId="{BBD4720B-FDAC-487D-9849-61799618A1F5}" srcOrd="0" destOrd="0" presId="urn:microsoft.com/office/officeart/2008/layout/LinedList"/>
    <dgm:cxn modelId="{D63592CB-6775-4D7F-ABB3-E581553067A1}" type="presParOf" srcId="{C4F2BBE7-E4E2-4FC1-92A6-B27F38E0B6CE}" destId="{0CDB1745-CCB1-4E3B-B365-355F82C4114A}" srcOrd="1" destOrd="0" presId="urn:microsoft.com/office/officeart/2008/layout/LinedList"/>
    <dgm:cxn modelId="{778F2D9B-FA45-4939-B80C-F0734A9F960C}" type="presParOf" srcId="{C459D41B-F2CC-4184-946F-0B671F1D54A6}" destId="{16B008FE-05CC-4443-BD29-68BA9BBCCD4D}" srcOrd="4" destOrd="0" presId="urn:microsoft.com/office/officeart/2008/layout/LinedList"/>
    <dgm:cxn modelId="{16623F62-6DB4-44BF-9247-59140FB57360}" type="presParOf" srcId="{C459D41B-F2CC-4184-946F-0B671F1D54A6}" destId="{0FE95EC5-2AB5-4E27-9D52-F577CACBDF48}" srcOrd="5" destOrd="0" presId="urn:microsoft.com/office/officeart/2008/layout/LinedList"/>
    <dgm:cxn modelId="{EF524747-9F91-4C26-90C2-B31AF08D6DD7}" type="presParOf" srcId="{0FE95EC5-2AB5-4E27-9D52-F577CACBDF48}" destId="{6D0B9BC0-786A-4CCD-9740-304385CC98A0}" srcOrd="0" destOrd="0" presId="urn:microsoft.com/office/officeart/2008/layout/LinedList"/>
    <dgm:cxn modelId="{9FE69F16-9F92-4C38-B1C6-0B41DC12A70D}" type="presParOf" srcId="{0FE95EC5-2AB5-4E27-9D52-F577CACBDF48}" destId="{E1774D5F-27F2-48CB-B00B-303AC0028D5D}" srcOrd="1" destOrd="0" presId="urn:microsoft.com/office/officeart/2008/layout/LinedList"/>
    <dgm:cxn modelId="{528E7865-CA28-44CB-9A20-38BD207FB975}" type="presParOf" srcId="{C459D41B-F2CC-4184-946F-0B671F1D54A6}" destId="{2E408B8D-8FFD-4CE7-8F47-E7547860ADD1}" srcOrd="6" destOrd="0" presId="urn:microsoft.com/office/officeart/2008/layout/LinedList"/>
    <dgm:cxn modelId="{95514C82-9CAD-4DDA-AAD1-28E90456E21C}" type="presParOf" srcId="{C459D41B-F2CC-4184-946F-0B671F1D54A6}" destId="{31B07E25-1875-458F-91AE-28D2C1E7CB90}" srcOrd="7" destOrd="0" presId="urn:microsoft.com/office/officeart/2008/layout/LinedList"/>
    <dgm:cxn modelId="{595DEFBC-1234-4AFA-9C11-3C29A200C405}" type="presParOf" srcId="{31B07E25-1875-458F-91AE-28D2C1E7CB90}" destId="{E53CEE68-0789-490F-91C0-BD63D716EBCF}" srcOrd="0" destOrd="0" presId="urn:microsoft.com/office/officeart/2008/layout/LinedList"/>
    <dgm:cxn modelId="{EC40E3CE-940F-468E-9A43-368AFF32DFDE}" type="presParOf" srcId="{31B07E25-1875-458F-91AE-28D2C1E7CB90}" destId="{C4964F3F-0A44-4E06-9A79-0FD77E8A2092}" srcOrd="1" destOrd="0" presId="urn:microsoft.com/office/officeart/2008/layout/LinedList"/>
    <dgm:cxn modelId="{0D965A0C-6652-431A-BCE0-1BA106E4A60E}" type="presParOf" srcId="{C459D41B-F2CC-4184-946F-0B671F1D54A6}" destId="{B03E3468-1D6D-48D6-8557-E8167B9F1DA4}" srcOrd="8" destOrd="0" presId="urn:microsoft.com/office/officeart/2008/layout/LinedList"/>
    <dgm:cxn modelId="{0075DCAB-A497-4D27-AFA3-A86714B0A354}" type="presParOf" srcId="{C459D41B-F2CC-4184-946F-0B671F1D54A6}" destId="{67382E32-0DA4-4F30-B7FD-A33468AA9508}" srcOrd="9" destOrd="0" presId="urn:microsoft.com/office/officeart/2008/layout/LinedList"/>
    <dgm:cxn modelId="{D9F88922-9D26-469E-8D5E-8AB59BC41A1E}" type="presParOf" srcId="{67382E32-0DA4-4F30-B7FD-A33468AA9508}" destId="{EF6C6AC4-9DF4-4CA2-9079-80346C8567E6}" srcOrd="0" destOrd="0" presId="urn:microsoft.com/office/officeart/2008/layout/LinedList"/>
    <dgm:cxn modelId="{3D0D1A9E-85AE-4DF8-BC75-15735A638E1D}" type="presParOf" srcId="{67382E32-0DA4-4F30-B7FD-A33468AA9508}" destId="{641A9834-362D-4AC4-815C-578B8AF2B3ED}" srcOrd="1" destOrd="0" presId="urn:microsoft.com/office/officeart/2008/layout/LinedList"/>
    <dgm:cxn modelId="{D7A00606-112A-40B9-87C4-64A7AB0F0331}" type="presParOf" srcId="{C459D41B-F2CC-4184-946F-0B671F1D54A6}" destId="{92538D0A-72B2-475C-AECF-AD294A418527}" srcOrd="10" destOrd="0" presId="urn:microsoft.com/office/officeart/2008/layout/LinedList"/>
    <dgm:cxn modelId="{7B3C8CDA-66C2-486D-AE9C-9CCAD06DC67D}" type="presParOf" srcId="{C459D41B-F2CC-4184-946F-0B671F1D54A6}" destId="{6F3E4CB4-7C58-4A0A-AF9A-6FDA8ED93405}" srcOrd="11" destOrd="0" presId="urn:microsoft.com/office/officeart/2008/layout/LinedList"/>
    <dgm:cxn modelId="{6AB4E965-4AA0-4AE5-BF48-7C155B04A10E}" type="presParOf" srcId="{6F3E4CB4-7C58-4A0A-AF9A-6FDA8ED93405}" destId="{55885020-D98A-47B7-9FDE-73D217BB6B42}" srcOrd="0" destOrd="0" presId="urn:microsoft.com/office/officeart/2008/layout/LinedList"/>
    <dgm:cxn modelId="{B99D057D-8D1C-4E0B-9CAA-BF63CFEC43F5}" type="presParOf" srcId="{6F3E4CB4-7C58-4A0A-AF9A-6FDA8ED93405}" destId="{841FC0B0-9124-456E-9B95-BFA94DE5B3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D1F13C8-D55C-4AD5-8EC3-D3C4EBF4D42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752A83D-8EEF-4EE0-90C7-13DA90C41223}">
      <dgm:prSet/>
      <dgm:spPr/>
      <dgm:t>
        <a:bodyPr/>
        <a:lstStyle/>
        <a:p>
          <a:pPr algn="just"/>
          <a:r>
            <a:rPr lang="it-IT" dirty="0"/>
            <a:t>Il CONI, le Federazioni Sportive Nazionali e le Discipline Sportive Associate, la Procura Generale dello Sport, le Procure Federali, gli Organi di Giustizia devono diventare “agenti attivi di cambiamento”.</a:t>
          </a:r>
          <a:endParaRPr lang="en-US" dirty="0"/>
        </a:p>
      </dgm:t>
    </dgm:pt>
    <dgm:pt modelId="{48DA7447-578C-4F85-ADD5-EE747B07E553}" type="parTrans" cxnId="{EB8768BE-6188-43CA-AA4B-321051616356}">
      <dgm:prSet/>
      <dgm:spPr/>
      <dgm:t>
        <a:bodyPr/>
        <a:lstStyle/>
        <a:p>
          <a:endParaRPr lang="en-US"/>
        </a:p>
      </dgm:t>
    </dgm:pt>
    <dgm:pt modelId="{DC41EA60-FEA0-4B77-8DDB-009A248F0170}" type="sibTrans" cxnId="{EB8768BE-6188-43CA-AA4B-321051616356}">
      <dgm:prSet/>
      <dgm:spPr/>
      <dgm:t>
        <a:bodyPr/>
        <a:lstStyle/>
        <a:p>
          <a:endParaRPr lang="en-US"/>
        </a:p>
      </dgm:t>
    </dgm:pt>
    <dgm:pt modelId="{BA089F1D-8854-4762-B0C1-490DFDCEEFFD}">
      <dgm:prSet/>
      <dgm:spPr/>
      <dgm:t>
        <a:bodyPr/>
        <a:lstStyle/>
        <a:p>
          <a:pPr algn="just"/>
          <a:r>
            <a:rPr lang="it-IT" dirty="0"/>
            <a:t>Occorre proporre azioni concrete nel mondo dello sport e buone pratiche in grado di circoscrivere, valutare e prevenire le condotte controindicate e, nel fare ciò, di proteggere tutti: le potenziali vittime, gli operatori, il buon nome delle Federazioni, dello Sport, del CONI, senza minimizzare e senza enfatizzare. </a:t>
          </a:r>
          <a:endParaRPr lang="en-US" dirty="0"/>
        </a:p>
      </dgm:t>
    </dgm:pt>
    <dgm:pt modelId="{54C7CF52-F420-475D-B9DC-CB47C989FC6F}" type="parTrans" cxnId="{CB4A3739-E9D7-4F63-9188-DDD9BEF4CBAD}">
      <dgm:prSet/>
      <dgm:spPr/>
      <dgm:t>
        <a:bodyPr/>
        <a:lstStyle/>
        <a:p>
          <a:endParaRPr lang="en-US"/>
        </a:p>
      </dgm:t>
    </dgm:pt>
    <dgm:pt modelId="{A3962F65-5722-404E-BEB6-B93AF2CB080F}" type="sibTrans" cxnId="{CB4A3739-E9D7-4F63-9188-DDD9BEF4CBAD}">
      <dgm:prSet/>
      <dgm:spPr/>
      <dgm:t>
        <a:bodyPr/>
        <a:lstStyle/>
        <a:p>
          <a:endParaRPr lang="en-US"/>
        </a:p>
      </dgm:t>
    </dgm:pt>
    <dgm:pt modelId="{908396F5-9095-492D-8BDF-7AB280AC7C39}">
      <dgm:prSet/>
      <dgm:spPr/>
      <dgm:t>
        <a:bodyPr/>
        <a:lstStyle/>
        <a:p>
          <a:pPr algn="just"/>
          <a:r>
            <a:rPr lang="it-IT" dirty="0"/>
            <a:t>Occorre un  approccio serio, pragmatico e professionale.</a:t>
          </a:r>
          <a:endParaRPr lang="en-US" dirty="0"/>
        </a:p>
      </dgm:t>
    </dgm:pt>
    <dgm:pt modelId="{582A7845-B17D-4F0E-96D3-58D7BBCF8E72}" type="parTrans" cxnId="{5758EFC1-05FC-48D1-9548-3EA40457D0EA}">
      <dgm:prSet/>
      <dgm:spPr/>
      <dgm:t>
        <a:bodyPr/>
        <a:lstStyle/>
        <a:p>
          <a:endParaRPr lang="en-US"/>
        </a:p>
      </dgm:t>
    </dgm:pt>
    <dgm:pt modelId="{BE0206DB-F55F-401B-947A-DD4889B58C07}" type="sibTrans" cxnId="{5758EFC1-05FC-48D1-9548-3EA40457D0EA}">
      <dgm:prSet/>
      <dgm:spPr/>
      <dgm:t>
        <a:bodyPr/>
        <a:lstStyle/>
        <a:p>
          <a:endParaRPr lang="en-US"/>
        </a:p>
      </dgm:t>
    </dgm:pt>
    <dgm:pt modelId="{686F726E-41B9-4AF7-8D0E-4966AE80C9BE}" type="pres">
      <dgm:prSet presAssocID="{AD1F13C8-D55C-4AD5-8EC3-D3C4EBF4D42E}" presName="linear" presStyleCnt="0">
        <dgm:presLayoutVars>
          <dgm:animLvl val="lvl"/>
          <dgm:resizeHandles val="exact"/>
        </dgm:presLayoutVars>
      </dgm:prSet>
      <dgm:spPr/>
    </dgm:pt>
    <dgm:pt modelId="{4772C075-613B-4D1A-97E9-1EE028E01F5C}" type="pres">
      <dgm:prSet presAssocID="{C752A83D-8EEF-4EE0-90C7-13DA90C41223}" presName="parentText" presStyleLbl="node1" presStyleIdx="0" presStyleCnt="3">
        <dgm:presLayoutVars>
          <dgm:chMax val="0"/>
          <dgm:bulletEnabled val="1"/>
        </dgm:presLayoutVars>
      </dgm:prSet>
      <dgm:spPr/>
    </dgm:pt>
    <dgm:pt modelId="{B70F700F-DBBB-4140-8552-7B95F9263FF8}" type="pres">
      <dgm:prSet presAssocID="{DC41EA60-FEA0-4B77-8DDB-009A248F0170}" presName="spacer" presStyleCnt="0"/>
      <dgm:spPr/>
    </dgm:pt>
    <dgm:pt modelId="{29AA8829-D604-4418-9DE8-08177DAB25B0}" type="pres">
      <dgm:prSet presAssocID="{BA089F1D-8854-4762-B0C1-490DFDCEEFFD}" presName="parentText" presStyleLbl="node1" presStyleIdx="1" presStyleCnt="3">
        <dgm:presLayoutVars>
          <dgm:chMax val="0"/>
          <dgm:bulletEnabled val="1"/>
        </dgm:presLayoutVars>
      </dgm:prSet>
      <dgm:spPr/>
    </dgm:pt>
    <dgm:pt modelId="{AE28093F-5AE8-4AA0-8213-E7BC6DC7ADE6}" type="pres">
      <dgm:prSet presAssocID="{A3962F65-5722-404E-BEB6-B93AF2CB080F}" presName="spacer" presStyleCnt="0"/>
      <dgm:spPr/>
    </dgm:pt>
    <dgm:pt modelId="{360E657A-8BF9-49D8-B5F5-C0CAAD9AEDF8}" type="pres">
      <dgm:prSet presAssocID="{908396F5-9095-492D-8BDF-7AB280AC7C39}" presName="parentText" presStyleLbl="node1" presStyleIdx="2" presStyleCnt="3">
        <dgm:presLayoutVars>
          <dgm:chMax val="0"/>
          <dgm:bulletEnabled val="1"/>
        </dgm:presLayoutVars>
      </dgm:prSet>
      <dgm:spPr/>
    </dgm:pt>
  </dgm:ptLst>
  <dgm:cxnLst>
    <dgm:cxn modelId="{CB4A3739-E9D7-4F63-9188-DDD9BEF4CBAD}" srcId="{AD1F13C8-D55C-4AD5-8EC3-D3C4EBF4D42E}" destId="{BA089F1D-8854-4762-B0C1-490DFDCEEFFD}" srcOrd="1" destOrd="0" parTransId="{54C7CF52-F420-475D-B9DC-CB47C989FC6F}" sibTransId="{A3962F65-5722-404E-BEB6-B93AF2CB080F}"/>
    <dgm:cxn modelId="{BA875BB2-F580-4F31-9DC7-B95081C740D3}" type="presOf" srcId="{BA089F1D-8854-4762-B0C1-490DFDCEEFFD}" destId="{29AA8829-D604-4418-9DE8-08177DAB25B0}" srcOrd="0" destOrd="0" presId="urn:microsoft.com/office/officeart/2005/8/layout/vList2"/>
    <dgm:cxn modelId="{666B69B3-3FD6-427C-B494-0726B56AE118}" type="presOf" srcId="{908396F5-9095-492D-8BDF-7AB280AC7C39}" destId="{360E657A-8BF9-49D8-B5F5-C0CAAD9AEDF8}" srcOrd="0" destOrd="0" presId="urn:microsoft.com/office/officeart/2005/8/layout/vList2"/>
    <dgm:cxn modelId="{787F28B8-639D-4A14-9083-832F4CC4B02E}" type="presOf" srcId="{AD1F13C8-D55C-4AD5-8EC3-D3C4EBF4D42E}" destId="{686F726E-41B9-4AF7-8D0E-4966AE80C9BE}" srcOrd="0" destOrd="0" presId="urn:microsoft.com/office/officeart/2005/8/layout/vList2"/>
    <dgm:cxn modelId="{EB8768BE-6188-43CA-AA4B-321051616356}" srcId="{AD1F13C8-D55C-4AD5-8EC3-D3C4EBF4D42E}" destId="{C752A83D-8EEF-4EE0-90C7-13DA90C41223}" srcOrd="0" destOrd="0" parTransId="{48DA7447-578C-4F85-ADD5-EE747B07E553}" sibTransId="{DC41EA60-FEA0-4B77-8DDB-009A248F0170}"/>
    <dgm:cxn modelId="{5758EFC1-05FC-48D1-9548-3EA40457D0EA}" srcId="{AD1F13C8-D55C-4AD5-8EC3-D3C4EBF4D42E}" destId="{908396F5-9095-492D-8BDF-7AB280AC7C39}" srcOrd="2" destOrd="0" parTransId="{582A7845-B17D-4F0E-96D3-58D7BBCF8E72}" sibTransId="{BE0206DB-F55F-401B-947A-DD4889B58C07}"/>
    <dgm:cxn modelId="{3C6993FA-9CFA-404E-BDC0-370759F52813}" type="presOf" srcId="{C752A83D-8EEF-4EE0-90C7-13DA90C41223}" destId="{4772C075-613B-4D1A-97E9-1EE028E01F5C}" srcOrd="0" destOrd="0" presId="urn:microsoft.com/office/officeart/2005/8/layout/vList2"/>
    <dgm:cxn modelId="{595457F4-EE06-45E7-8B0D-C55D905F06FC}" type="presParOf" srcId="{686F726E-41B9-4AF7-8D0E-4966AE80C9BE}" destId="{4772C075-613B-4D1A-97E9-1EE028E01F5C}" srcOrd="0" destOrd="0" presId="urn:microsoft.com/office/officeart/2005/8/layout/vList2"/>
    <dgm:cxn modelId="{F8B63DD8-33ED-4E46-802D-6B9FE23F3E04}" type="presParOf" srcId="{686F726E-41B9-4AF7-8D0E-4966AE80C9BE}" destId="{B70F700F-DBBB-4140-8552-7B95F9263FF8}" srcOrd="1" destOrd="0" presId="urn:microsoft.com/office/officeart/2005/8/layout/vList2"/>
    <dgm:cxn modelId="{E4387F72-97B6-4F85-BC32-1FACC15EF8F8}" type="presParOf" srcId="{686F726E-41B9-4AF7-8D0E-4966AE80C9BE}" destId="{29AA8829-D604-4418-9DE8-08177DAB25B0}" srcOrd="2" destOrd="0" presId="urn:microsoft.com/office/officeart/2005/8/layout/vList2"/>
    <dgm:cxn modelId="{97366FF3-B0A5-4DE6-82A3-8BF253565F35}" type="presParOf" srcId="{686F726E-41B9-4AF7-8D0E-4966AE80C9BE}" destId="{AE28093F-5AE8-4AA0-8213-E7BC6DC7ADE6}" srcOrd="3" destOrd="0" presId="urn:microsoft.com/office/officeart/2005/8/layout/vList2"/>
    <dgm:cxn modelId="{8FC921FD-0B94-4839-9C80-D78ABC82607F}" type="presParOf" srcId="{686F726E-41B9-4AF7-8D0E-4966AE80C9BE}" destId="{360E657A-8BF9-49D8-B5F5-C0CAAD9AED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2DC9155-704A-471B-916D-61FF1F941E0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ABD8A241-9874-4B24-803F-E97DAD6E4E86}">
      <dgm:prSet/>
      <dgm:spPr/>
      <dgm:t>
        <a:bodyPr/>
        <a:lstStyle/>
        <a:p>
          <a:r>
            <a:rPr lang="it-IT" dirty="0"/>
            <a:t>Lo sport allena anche alla vita, quindi le sue parole d’ordine dovrebbero essere:</a:t>
          </a:r>
          <a:endParaRPr lang="en-US" dirty="0"/>
        </a:p>
      </dgm:t>
    </dgm:pt>
    <dgm:pt modelId="{31436DD1-F387-443D-BF25-C635A3B41CA7}" type="parTrans" cxnId="{1C1C0E32-3EC9-472F-B70B-E11D4BD5343C}">
      <dgm:prSet/>
      <dgm:spPr/>
      <dgm:t>
        <a:bodyPr/>
        <a:lstStyle/>
        <a:p>
          <a:endParaRPr lang="en-US"/>
        </a:p>
      </dgm:t>
    </dgm:pt>
    <dgm:pt modelId="{20FDE943-E965-4B7F-8675-1CA6DE8615E3}" type="sibTrans" cxnId="{1C1C0E32-3EC9-472F-B70B-E11D4BD5343C}">
      <dgm:prSet/>
      <dgm:spPr/>
      <dgm:t>
        <a:bodyPr/>
        <a:lstStyle/>
        <a:p>
          <a:endParaRPr lang="en-US"/>
        </a:p>
      </dgm:t>
    </dgm:pt>
    <dgm:pt modelId="{A1C9AB21-8D59-40E3-BE34-035FDD1E5C5B}">
      <dgm:prSet/>
      <dgm:spPr/>
      <dgm:t>
        <a:bodyPr/>
        <a:lstStyle/>
        <a:p>
          <a:r>
            <a:rPr lang="it-IT" dirty="0"/>
            <a:t>PASSIONE </a:t>
          </a:r>
          <a:endParaRPr lang="en-US" dirty="0"/>
        </a:p>
      </dgm:t>
    </dgm:pt>
    <dgm:pt modelId="{BFDAD1E5-C59B-4F91-89C0-B11BA9C95B2B}" type="parTrans" cxnId="{6F0A0B80-60D6-46F9-BB65-D64008936D96}">
      <dgm:prSet/>
      <dgm:spPr/>
      <dgm:t>
        <a:bodyPr/>
        <a:lstStyle/>
        <a:p>
          <a:endParaRPr lang="en-US"/>
        </a:p>
      </dgm:t>
    </dgm:pt>
    <dgm:pt modelId="{04DBFA09-AADA-4AEE-86A1-CA7A15AEF80B}" type="sibTrans" cxnId="{6F0A0B80-60D6-46F9-BB65-D64008936D96}">
      <dgm:prSet/>
      <dgm:spPr/>
      <dgm:t>
        <a:bodyPr/>
        <a:lstStyle/>
        <a:p>
          <a:endParaRPr lang="en-US"/>
        </a:p>
      </dgm:t>
    </dgm:pt>
    <dgm:pt modelId="{EA74B97A-3316-4C59-A517-9BA59512E5C6}">
      <dgm:prSet/>
      <dgm:spPr/>
      <dgm:t>
        <a:bodyPr/>
        <a:lstStyle/>
        <a:p>
          <a:r>
            <a:rPr lang="it-IT" dirty="0"/>
            <a:t>IMPEGNO </a:t>
          </a:r>
          <a:endParaRPr lang="en-US" dirty="0"/>
        </a:p>
      </dgm:t>
    </dgm:pt>
    <dgm:pt modelId="{8031F59F-8789-4971-96C0-F1DA8C64B744}" type="parTrans" cxnId="{4793B20C-C741-408B-8CB1-39CCC420F525}">
      <dgm:prSet/>
      <dgm:spPr/>
      <dgm:t>
        <a:bodyPr/>
        <a:lstStyle/>
        <a:p>
          <a:endParaRPr lang="en-US"/>
        </a:p>
      </dgm:t>
    </dgm:pt>
    <dgm:pt modelId="{03B3FF21-3423-4A20-BE6F-BB428A53A9B0}" type="sibTrans" cxnId="{4793B20C-C741-408B-8CB1-39CCC420F525}">
      <dgm:prSet/>
      <dgm:spPr/>
      <dgm:t>
        <a:bodyPr/>
        <a:lstStyle/>
        <a:p>
          <a:endParaRPr lang="en-US"/>
        </a:p>
      </dgm:t>
    </dgm:pt>
    <dgm:pt modelId="{3C567BEF-619D-43D5-8BAA-FBC2C7950725}">
      <dgm:prSet/>
      <dgm:spPr/>
      <dgm:t>
        <a:bodyPr/>
        <a:lstStyle/>
        <a:p>
          <a:r>
            <a:rPr lang="it-IT" dirty="0"/>
            <a:t>DISCIPLINA</a:t>
          </a:r>
          <a:endParaRPr lang="en-US" dirty="0"/>
        </a:p>
      </dgm:t>
    </dgm:pt>
    <dgm:pt modelId="{DD1B8365-42E2-40E3-AE5F-E14953F36869}" type="parTrans" cxnId="{428E8FA1-49F9-42A3-BBB4-D7147F1AA14A}">
      <dgm:prSet/>
      <dgm:spPr/>
      <dgm:t>
        <a:bodyPr/>
        <a:lstStyle/>
        <a:p>
          <a:endParaRPr lang="en-US"/>
        </a:p>
      </dgm:t>
    </dgm:pt>
    <dgm:pt modelId="{7083F4DC-E287-49FF-88EA-53E3A315F394}" type="sibTrans" cxnId="{428E8FA1-49F9-42A3-BBB4-D7147F1AA14A}">
      <dgm:prSet/>
      <dgm:spPr/>
      <dgm:t>
        <a:bodyPr/>
        <a:lstStyle/>
        <a:p>
          <a:endParaRPr lang="en-US"/>
        </a:p>
      </dgm:t>
    </dgm:pt>
    <dgm:pt modelId="{F873558C-244A-493F-9D9E-6D9B0A8515BA}">
      <dgm:prSet/>
      <dgm:spPr/>
      <dgm:t>
        <a:bodyPr/>
        <a:lstStyle/>
        <a:p>
          <a:r>
            <a:rPr lang="it-IT" dirty="0"/>
            <a:t>RISPETTO</a:t>
          </a:r>
          <a:endParaRPr lang="en-US" dirty="0"/>
        </a:p>
      </dgm:t>
    </dgm:pt>
    <dgm:pt modelId="{660E80BF-7600-4107-815C-FF16BCD3235F}" type="parTrans" cxnId="{3F5385CB-F0E0-44C9-8A10-246F5602EC59}">
      <dgm:prSet/>
      <dgm:spPr/>
      <dgm:t>
        <a:bodyPr/>
        <a:lstStyle/>
        <a:p>
          <a:endParaRPr lang="en-US"/>
        </a:p>
      </dgm:t>
    </dgm:pt>
    <dgm:pt modelId="{5F67397C-A60D-4363-84EE-5EDB4FA1FACD}" type="sibTrans" cxnId="{3F5385CB-F0E0-44C9-8A10-246F5602EC59}">
      <dgm:prSet/>
      <dgm:spPr/>
      <dgm:t>
        <a:bodyPr/>
        <a:lstStyle/>
        <a:p>
          <a:endParaRPr lang="en-US"/>
        </a:p>
      </dgm:t>
    </dgm:pt>
    <dgm:pt modelId="{74F59884-BAB9-4BD3-A25A-181E1181F08F}">
      <dgm:prSet/>
      <dgm:spPr/>
      <dgm:t>
        <a:bodyPr/>
        <a:lstStyle/>
        <a:p>
          <a:r>
            <a:rPr lang="it-IT" dirty="0"/>
            <a:t>ATTESA </a:t>
          </a:r>
          <a:endParaRPr lang="en-US" dirty="0"/>
        </a:p>
      </dgm:t>
    </dgm:pt>
    <dgm:pt modelId="{907EF008-6F17-4252-8D11-E54DC8A03712}" type="parTrans" cxnId="{E270EF3C-236C-425A-AF09-70C54145AA28}">
      <dgm:prSet/>
      <dgm:spPr/>
      <dgm:t>
        <a:bodyPr/>
        <a:lstStyle/>
        <a:p>
          <a:endParaRPr lang="en-US"/>
        </a:p>
      </dgm:t>
    </dgm:pt>
    <dgm:pt modelId="{A084D723-D078-438B-BD94-7E05B0288148}" type="sibTrans" cxnId="{E270EF3C-236C-425A-AF09-70C54145AA28}">
      <dgm:prSet/>
      <dgm:spPr/>
      <dgm:t>
        <a:bodyPr/>
        <a:lstStyle/>
        <a:p>
          <a:endParaRPr lang="en-US"/>
        </a:p>
      </dgm:t>
    </dgm:pt>
    <dgm:pt modelId="{7049EC74-4F04-4F41-A341-918CA491809F}">
      <dgm:prSet/>
      <dgm:spPr/>
      <dgm:t>
        <a:bodyPr/>
        <a:lstStyle/>
        <a:p>
          <a:r>
            <a:rPr lang="it-IT" dirty="0"/>
            <a:t>SCONFITTA </a:t>
          </a:r>
          <a:endParaRPr lang="en-US" dirty="0"/>
        </a:p>
      </dgm:t>
    </dgm:pt>
    <dgm:pt modelId="{5B55B5A6-0583-47ED-A7BD-3937288E4672}" type="parTrans" cxnId="{54B224B7-7B2D-4D7D-88DC-2854FD7FE0CA}">
      <dgm:prSet/>
      <dgm:spPr/>
      <dgm:t>
        <a:bodyPr/>
        <a:lstStyle/>
        <a:p>
          <a:endParaRPr lang="en-US"/>
        </a:p>
      </dgm:t>
    </dgm:pt>
    <dgm:pt modelId="{A294E1FD-7C28-4A4B-B916-05A0B46CB108}" type="sibTrans" cxnId="{54B224B7-7B2D-4D7D-88DC-2854FD7FE0CA}">
      <dgm:prSet/>
      <dgm:spPr/>
      <dgm:t>
        <a:bodyPr/>
        <a:lstStyle/>
        <a:p>
          <a:endParaRPr lang="en-US"/>
        </a:p>
      </dgm:t>
    </dgm:pt>
    <dgm:pt modelId="{5DD0406E-829C-42B8-BC58-74C355A07BC7}">
      <dgm:prSet/>
      <dgm:spPr/>
      <dgm:t>
        <a:bodyPr/>
        <a:lstStyle/>
        <a:p>
          <a:r>
            <a:rPr lang="it-IT" dirty="0"/>
            <a:t>RESILIENZA </a:t>
          </a:r>
          <a:endParaRPr lang="en-US" dirty="0"/>
        </a:p>
      </dgm:t>
    </dgm:pt>
    <dgm:pt modelId="{F84BDDD0-9BA0-4D6A-9E17-003346EF4DAD}" type="parTrans" cxnId="{09CAB31A-146C-47BA-B465-4C40BFA60B0E}">
      <dgm:prSet/>
      <dgm:spPr/>
      <dgm:t>
        <a:bodyPr/>
        <a:lstStyle/>
        <a:p>
          <a:endParaRPr lang="en-US"/>
        </a:p>
      </dgm:t>
    </dgm:pt>
    <dgm:pt modelId="{FCB69D1C-CB56-4869-B9EC-106EE0E7A123}" type="sibTrans" cxnId="{09CAB31A-146C-47BA-B465-4C40BFA60B0E}">
      <dgm:prSet/>
      <dgm:spPr/>
      <dgm:t>
        <a:bodyPr/>
        <a:lstStyle/>
        <a:p>
          <a:endParaRPr lang="en-US"/>
        </a:p>
      </dgm:t>
    </dgm:pt>
    <dgm:pt modelId="{3F30CE84-6CB2-42B2-AE49-36CFFF0B5931}">
      <dgm:prSet/>
      <dgm:spPr/>
      <dgm:t>
        <a:bodyPr/>
        <a:lstStyle/>
        <a:p>
          <a:r>
            <a:rPr lang="it-IT" dirty="0"/>
            <a:t>ASCOLTO </a:t>
          </a:r>
          <a:endParaRPr lang="en-US" dirty="0"/>
        </a:p>
      </dgm:t>
    </dgm:pt>
    <dgm:pt modelId="{A8ADEEEF-27D1-4344-B713-0198E92F81B5}" type="parTrans" cxnId="{96747F6C-31D5-4632-9FEE-8C0AE6F427CA}">
      <dgm:prSet/>
      <dgm:spPr/>
      <dgm:t>
        <a:bodyPr/>
        <a:lstStyle/>
        <a:p>
          <a:endParaRPr lang="en-US"/>
        </a:p>
      </dgm:t>
    </dgm:pt>
    <dgm:pt modelId="{C78957BD-AF2B-41BA-8D55-59C09B03B851}" type="sibTrans" cxnId="{96747F6C-31D5-4632-9FEE-8C0AE6F427CA}">
      <dgm:prSet/>
      <dgm:spPr/>
      <dgm:t>
        <a:bodyPr/>
        <a:lstStyle/>
        <a:p>
          <a:endParaRPr lang="en-US"/>
        </a:p>
      </dgm:t>
    </dgm:pt>
    <dgm:pt modelId="{3A95E545-558D-49BE-B6BD-ECC07F90CB13}">
      <dgm:prSet/>
      <dgm:spPr/>
      <dgm:t>
        <a:bodyPr/>
        <a:lstStyle/>
        <a:p>
          <a:r>
            <a:rPr lang="it-IT" dirty="0"/>
            <a:t>Infine, mai dimenticare che la valenza sociale e psico-fisica dello sport risiede anche nel diritto di non essere campioni </a:t>
          </a:r>
          <a:endParaRPr lang="en-US" dirty="0"/>
        </a:p>
      </dgm:t>
    </dgm:pt>
    <dgm:pt modelId="{AFC70EB0-8ACB-4310-8850-599B5EF4D66D}" type="parTrans" cxnId="{1BE9C9F0-13DA-4B04-AB6B-8669CEF09156}">
      <dgm:prSet/>
      <dgm:spPr/>
      <dgm:t>
        <a:bodyPr/>
        <a:lstStyle/>
        <a:p>
          <a:endParaRPr lang="en-US"/>
        </a:p>
      </dgm:t>
    </dgm:pt>
    <dgm:pt modelId="{815FA476-5060-4F61-9187-F8880006BB90}" type="sibTrans" cxnId="{1BE9C9F0-13DA-4B04-AB6B-8669CEF09156}">
      <dgm:prSet/>
      <dgm:spPr/>
      <dgm:t>
        <a:bodyPr/>
        <a:lstStyle/>
        <a:p>
          <a:endParaRPr lang="en-US"/>
        </a:p>
      </dgm:t>
    </dgm:pt>
    <dgm:pt modelId="{3D51349D-0228-4024-9455-798EB2A21FB4}" type="pres">
      <dgm:prSet presAssocID="{32DC9155-704A-471B-916D-61FF1F941E04}" presName="diagram" presStyleCnt="0">
        <dgm:presLayoutVars>
          <dgm:dir/>
          <dgm:resizeHandles val="exact"/>
        </dgm:presLayoutVars>
      </dgm:prSet>
      <dgm:spPr/>
    </dgm:pt>
    <dgm:pt modelId="{4E1152C3-8C88-4CC4-954B-D6E7DF857DBD}" type="pres">
      <dgm:prSet presAssocID="{ABD8A241-9874-4B24-803F-E97DAD6E4E86}" presName="node" presStyleLbl="node1" presStyleIdx="0" presStyleCnt="10">
        <dgm:presLayoutVars>
          <dgm:bulletEnabled val="1"/>
        </dgm:presLayoutVars>
      </dgm:prSet>
      <dgm:spPr/>
    </dgm:pt>
    <dgm:pt modelId="{3D8E8836-BA3B-4AD9-ACE7-B158678F37DB}" type="pres">
      <dgm:prSet presAssocID="{20FDE943-E965-4B7F-8675-1CA6DE8615E3}" presName="sibTrans" presStyleCnt="0"/>
      <dgm:spPr/>
    </dgm:pt>
    <dgm:pt modelId="{ED497BF8-73CF-4886-8073-3D8D6250F6BB}" type="pres">
      <dgm:prSet presAssocID="{A1C9AB21-8D59-40E3-BE34-035FDD1E5C5B}" presName="node" presStyleLbl="node1" presStyleIdx="1" presStyleCnt="10">
        <dgm:presLayoutVars>
          <dgm:bulletEnabled val="1"/>
        </dgm:presLayoutVars>
      </dgm:prSet>
      <dgm:spPr/>
    </dgm:pt>
    <dgm:pt modelId="{08F64AE4-5CEB-43FE-BACE-B5B300C6DF7E}" type="pres">
      <dgm:prSet presAssocID="{04DBFA09-AADA-4AEE-86A1-CA7A15AEF80B}" presName="sibTrans" presStyleCnt="0"/>
      <dgm:spPr/>
    </dgm:pt>
    <dgm:pt modelId="{3D4DF94A-4968-42A2-BACF-DD2430B0D551}" type="pres">
      <dgm:prSet presAssocID="{EA74B97A-3316-4C59-A517-9BA59512E5C6}" presName="node" presStyleLbl="node1" presStyleIdx="2" presStyleCnt="10">
        <dgm:presLayoutVars>
          <dgm:bulletEnabled val="1"/>
        </dgm:presLayoutVars>
      </dgm:prSet>
      <dgm:spPr/>
    </dgm:pt>
    <dgm:pt modelId="{862F1BC3-F099-4B3E-93AB-DA85BA71D4D5}" type="pres">
      <dgm:prSet presAssocID="{03B3FF21-3423-4A20-BE6F-BB428A53A9B0}" presName="sibTrans" presStyleCnt="0"/>
      <dgm:spPr/>
    </dgm:pt>
    <dgm:pt modelId="{368B0FA0-7899-4E8B-99CD-2C599F409D77}" type="pres">
      <dgm:prSet presAssocID="{3C567BEF-619D-43D5-8BAA-FBC2C7950725}" presName="node" presStyleLbl="node1" presStyleIdx="3" presStyleCnt="10">
        <dgm:presLayoutVars>
          <dgm:bulletEnabled val="1"/>
        </dgm:presLayoutVars>
      </dgm:prSet>
      <dgm:spPr/>
    </dgm:pt>
    <dgm:pt modelId="{E0D28E48-3650-49DD-897A-96B4C57B08AE}" type="pres">
      <dgm:prSet presAssocID="{7083F4DC-E287-49FF-88EA-53E3A315F394}" presName="sibTrans" presStyleCnt="0"/>
      <dgm:spPr/>
    </dgm:pt>
    <dgm:pt modelId="{E4277508-F734-4C34-9121-95D504D2EDE7}" type="pres">
      <dgm:prSet presAssocID="{F873558C-244A-493F-9D9E-6D9B0A8515BA}" presName="node" presStyleLbl="node1" presStyleIdx="4" presStyleCnt="10">
        <dgm:presLayoutVars>
          <dgm:bulletEnabled val="1"/>
        </dgm:presLayoutVars>
      </dgm:prSet>
      <dgm:spPr/>
    </dgm:pt>
    <dgm:pt modelId="{84D4103D-C6AA-48EC-9482-0CE939B07B4B}" type="pres">
      <dgm:prSet presAssocID="{5F67397C-A60D-4363-84EE-5EDB4FA1FACD}" presName="sibTrans" presStyleCnt="0"/>
      <dgm:spPr/>
    </dgm:pt>
    <dgm:pt modelId="{5F021DB6-B97A-4C13-A8AA-288FFE770B84}" type="pres">
      <dgm:prSet presAssocID="{74F59884-BAB9-4BD3-A25A-181E1181F08F}" presName="node" presStyleLbl="node1" presStyleIdx="5" presStyleCnt="10">
        <dgm:presLayoutVars>
          <dgm:bulletEnabled val="1"/>
        </dgm:presLayoutVars>
      </dgm:prSet>
      <dgm:spPr/>
    </dgm:pt>
    <dgm:pt modelId="{DFFE8AEA-EB7F-4B33-A956-56CA3FF7F233}" type="pres">
      <dgm:prSet presAssocID="{A084D723-D078-438B-BD94-7E05B0288148}" presName="sibTrans" presStyleCnt="0"/>
      <dgm:spPr/>
    </dgm:pt>
    <dgm:pt modelId="{1F41795C-FB4F-4DEC-A4E5-52C7167B4AD4}" type="pres">
      <dgm:prSet presAssocID="{7049EC74-4F04-4F41-A341-918CA491809F}" presName="node" presStyleLbl="node1" presStyleIdx="6" presStyleCnt="10">
        <dgm:presLayoutVars>
          <dgm:bulletEnabled val="1"/>
        </dgm:presLayoutVars>
      </dgm:prSet>
      <dgm:spPr/>
    </dgm:pt>
    <dgm:pt modelId="{B6E16A9B-142E-49FB-9AC6-938C1806F0DF}" type="pres">
      <dgm:prSet presAssocID="{A294E1FD-7C28-4A4B-B916-05A0B46CB108}" presName="sibTrans" presStyleCnt="0"/>
      <dgm:spPr/>
    </dgm:pt>
    <dgm:pt modelId="{86EB9634-D0D6-40AA-81F7-ECB747733CD9}" type="pres">
      <dgm:prSet presAssocID="{5DD0406E-829C-42B8-BC58-74C355A07BC7}" presName="node" presStyleLbl="node1" presStyleIdx="7" presStyleCnt="10">
        <dgm:presLayoutVars>
          <dgm:bulletEnabled val="1"/>
        </dgm:presLayoutVars>
      </dgm:prSet>
      <dgm:spPr/>
    </dgm:pt>
    <dgm:pt modelId="{2005761D-1A7F-4838-A846-BCE57BC3AAE8}" type="pres">
      <dgm:prSet presAssocID="{FCB69D1C-CB56-4869-B9EC-106EE0E7A123}" presName="sibTrans" presStyleCnt="0"/>
      <dgm:spPr/>
    </dgm:pt>
    <dgm:pt modelId="{E5988E6B-98B8-4D17-9686-81E427F60438}" type="pres">
      <dgm:prSet presAssocID="{3F30CE84-6CB2-42B2-AE49-36CFFF0B5931}" presName="node" presStyleLbl="node1" presStyleIdx="8" presStyleCnt="10" custLinFactNeighborX="1407" custLinFactNeighborY="-5859">
        <dgm:presLayoutVars>
          <dgm:bulletEnabled val="1"/>
        </dgm:presLayoutVars>
      </dgm:prSet>
      <dgm:spPr/>
    </dgm:pt>
    <dgm:pt modelId="{32EA9CA7-228C-46D1-8431-EEE025EEDA2B}" type="pres">
      <dgm:prSet presAssocID="{C78957BD-AF2B-41BA-8D55-59C09B03B851}" presName="sibTrans" presStyleCnt="0"/>
      <dgm:spPr/>
    </dgm:pt>
    <dgm:pt modelId="{F5ADD134-2CBC-4661-96C6-44766544CE63}" type="pres">
      <dgm:prSet presAssocID="{3A95E545-558D-49BE-B6BD-ECC07F90CB13}" presName="node" presStyleLbl="node1" presStyleIdx="9" presStyleCnt="10" custScaleX="321575" custLinFactNeighborX="763" custLinFactNeighborY="-3813">
        <dgm:presLayoutVars>
          <dgm:bulletEnabled val="1"/>
        </dgm:presLayoutVars>
      </dgm:prSet>
      <dgm:spPr/>
    </dgm:pt>
  </dgm:ptLst>
  <dgm:cxnLst>
    <dgm:cxn modelId="{4793B20C-C741-408B-8CB1-39CCC420F525}" srcId="{32DC9155-704A-471B-916D-61FF1F941E04}" destId="{EA74B97A-3316-4C59-A517-9BA59512E5C6}" srcOrd="2" destOrd="0" parTransId="{8031F59F-8789-4971-96C0-F1DA8C64B744}" sibTransId="{03B3FF21-3423-4A20-BE6F-BB428A53A9B0}"/>
    <dgm:cxn modelId="{FC953718-B272-4722-AD7B-77947AE089CC}" type="presOf" srcId="{3C567BEF-619D-43D5-8BAA-FBC2C7950725}" destId="{368B0FA0-7899-4E8B-99CD-2C599F409D77}" srcOrd="0" destOrd="0" presId="urn:microsoft.com/office/officeart/2005/8/layout/default"/>
    <dgm:cxn modelId="{09CAB31A-146C-47BA-B465-4C40BFA60B0E}" srcId="{32DC9155-704A-471B-916D-61FF1F941E04}" destId="{5DD0406E-829C-42B8-BC58-74C355A07BC7}" srcOrd="7" destOrd="0" parTransId="{F84BDDD0-9BA0-4D6A-9E17-003346EF4DAD}" sibTransId="{FCB69D1C-CB56-4869-B9EC-106EE0E7A123}"/>
    <dgm:cxn modelId="{1C1C0E32-3EC9-472F-B70B-E11D4BD5343C}" srcId="{32DC9155-704A-471B-916D-61FF1F941E04}" destId="{ABD8A241-9874-4B24-803F-E97DAD6E4E86}" srcOrd="0" destOrd="0" parTransId="{31436DD1-F387-443D-BF25-C635A3B41CA7}" sibTransId="{20FDE943-E965-4B7F-8675-1CA6DE8615E3}"/>
    <dgm:cxn modelId="{54122835-7BB3-4854-8F0D-C7CC4FF561EA}" type="presOf" srcId="{3A95E545-558D-49BE-B6BD-ECC07F90CB13}" destId="{F5ADD134-2CBC-4661-96C6-44766544CE63}" srcOrd="0" destOrd="0" presId="urn:microsoft.com/office/officeart/2005/8/layout/default"/>
    <dgm:cxn modelId="{E270EF3C-236C-425A-AF09-70C54145AA28}" srcId="{32DC9155-704A-471B-916D-61FF1F941E04}" destId="{74F59884-BAB9-4BD3-A25A-181E1181F08F}" srcOrd="5" destOrd="0" parTransId="{907EF008-6F17-4252-8D11-E54DC8A03712}" sibTransId="{A084D723-D078-438B-BD94-7E05B0288148}"/>
    <dgm:cxn modelId="{499DE440-3952-4D73-ACF8-CEB697F5326B}" type="presOf" srcId="{A1C9AB21-8D59-40E3-BE34-035FDD1E5C5B}" destId="{ED497BF8-73CF-4886-8073-3D8D6250F6BB}" srcOrd="0" destOrd="0" presId="urn:microsoft.com/office/officeart/2005/8/layout/default"/>
    <dgm:cxn modelId="{03285946-4CB0-408B-BC33-6438E4DBB53A}" type="presOf" srcId="{32DC9155-704A-471B-916D-61FF1F941E04}" destId="{3D51349D-0228-4024-9455-798EB2A21FB4}" srcOrd="0" destOrd="0" presId="urn:microsoft.com/office/officeart/2005/8/layout/default"/>
    <dgm:cxn modelId="{96747F6C-31D5-4632-9FEE-8C0AE6F427CA}" srcId="{32DC9155-704A-471B-916D-61FF1F941E04}" destId="{3F30CE84-6CB2-42B2-AE49-36CFFF0B5931}" srcOrd="8" destOrd="0" parTransId="{A8ADEEEF-27D1-4344-B713-0198E92F81B5}" sibTransId="{C78957BD-AF2B-41BA-8D55-59C09B03B851}"/>
    <dgm:cxn modelId="{8E844154-ACA7-499E-9937-55BE794A1507}" type="presOf" srcId="{F873558C-244A-493F-9D9E-6D9B0A8515BA}" destId="{E4277508-F734-4C34-9121-95D504D2EDE7}" srcOrd="0" destOrd="0" presId="urn:microsoft.com/office/officeart/2005/8/layout/default"/>
    <dgm:cxn modelId="{6B95DC55-EA83-49B8-AC07-7C1652341926}" type="presOf" srcId="{EA74B97A-3316-4C59-A517-9BA59512E5C6}" destId="{3D4DF94A-4968-42A2-BACF-DD2430B0D551}" srcOrd="0" destOrd="0" presId="urn:microsoft.com/office/officeart/2005/8/layout/default"/>
    <dgm:cxn modelId="{6F0A0B80-60D6-46F9-BB65-D64008936D96}" srcId="{32DC9155-704A-471B-916D-61FF1F941E04}" destId="{A1C9AB21-8D59-40E3-BE34-035FDD1E5C5B}" srcOrd="1" destOrd="0" parTransId="{BFDAD1E5-C59B-4F91-89C0-B11BA9C95B2B}" sibTransId="{04DBFA09-AADA-4AEE-86A1-CA7A15AEF80B}"/>
    <dgm:cxn modelId="{816A6D86-E594-4A91-B2F3-F1159C8EC80A}" type="presOf" srcId="{ABD8A241-9874-4B24-803F-E97DAD6E4E86}" destId="{4E1152C3-8C88-4CC4-954B-D6E7DF857DBD}" srcOrd="0" destOrd="0" presId="urn:microsoft.com/office/officeart/2005/8/layout/default"/>
    <dgm:cxn modelId="{C95B169F-B2F5-4D01-B3D2-3A2C8CC88C5E}" type="presOf" srcId="{3F30CE84-6CB2-42B2-AE49-36CFFF0B5931}" destId="{E5988E6B-98B8-4D17-9686-81E427F60438}" srcOrd="0" destOrd="0" presId="urn:microsoft.com/office/officeart/2005/8/layout/default"/>
    <dgm:cxn modelId="{428E8FA1-49F9-42A3-BBB4-D7147F1AA14A}" srcId="{32DC9155-704A-471B-916D-61FF1F941E04}" destId="{3C567BEF-619D-43D5-8BAA-FBC2C7950725}" srcOrd="3" destOrd="0" parTransId="{DD1B8365-42E2-40E3-AE5F-E14953F36869}" sibTransId="{7083F4DC-E287-49FF-88EA-53E3A315F394}"/>
    <dgm:cxn modelId="{54B224B7-7B2D-4D7D-88DC-2854FD7FE0CA}" srcId="{32DC9155-704A-471B-916D-61FF1F941E04}" destId="{7049EC74-4F04-4F41-A341-918CA491809F}" srcOrd="6" destOrd="0" parTransId="{5B55B5A6-0583-47ED-A7BD-3937288E4672}" sibTransId="{A294E1FD-7C28-4A4B-B916-05A0B46CB108}"/>
    <dgm:cxn modelId="{59ED09B8-089D-4DA2-8FD0-14BF132F0975}" type="presOf" srcId="{7049EC74-4F04-4F41-A341-918CA491809F}" destId="{1F41795C-FB4F-4DEC-A4E5-52C7167B4AD4}" srcOrd="0" destOrd="0" presId="urn:microsoft.com/office/officeart/2005/8/layout/default"/>
    <dgm:cxn modelId="{3F5385CB-F0E0-44C9-8A10-246F5602EC59}" srcId="{32DC9155-704A-471B-916D-61FF1F941E04}" destId="{F873558C-244A-493F-9D9E-6D9B0A8515BA}" srcOrd="4" destOrd="0" parTransId="{660E80BF-7600-4107-815C-FF16BCD3235F}" sibTransId="{5F67397C-A60D-4363-84EE-5EDB4FA1FACD}"/>
    <dgm:cxn modelId="{95BB69CE-33CA-4776-9FDB-979D6DCF97EE}" type="presOf" srcId="{5DD0406E-829C-42B8-BC58-74C355A07BC7}" destId="{86EB9634-D0D6-40AA-81F7-ECB747733CD9}" srcOrd="0" destOrd="0" presId="urn:microsoft.com/office/officeart/2005/8/layout/default"/>
    <dgm:cxn modelId="{1BE9C9F0-13DA-4B04-AB6B-8669CEF09156}" srcId="{32DC9155-704A-471B-916D-61FF1F941E04}" destId="{3A95E545-558D-49BE-B6BD-ECC07F90CB13}" srcOrd="9" destOrd="0" parTransId="{AFC70EB0-8ACB-4310-8850-599B5EF4D66D}" sibTransId="{815FA476-5060-4F61-9187-F8880006BB90}"/>
    <dgm:cxn modelId="{2216E9F4-2A7E-440F-8110-1023EC3C2FAB}" type="presOf" srcId="{74F59884-BAB9-4BD3-A25A-181E1181F08F}" destId="{5F021DB6-B97A-4C13-A8AA-288FFE770B84}" srcOrd="0" destOrd="0" presId="urn:microsoft.com/office/officeart/2005/8/layout/default"/>
    <dgm:cxn modelId="{28D59AB1-7F2A-445B-AFDD-3AC62BF94A28}" type="presParOf" srcId="{3D51349D-0228-4024-9455-798EB2A21FB4}" destId="{4E1152C3-8C88-4CC4-954B-D6E7DF857DBD}" srcOrd="0" destOrd="0" presId="urn:microsoft.com/office/officeart/2005/8/layout/default"/>
    <dgm:cxn modelId="{E96C19B9-F79B-4C08-8154-705B56A9F377}" type="presParOf" srcId="{3D51349D-0228-4024-9455-798EB2A21FB4}" destId="{3D8E8836-BA3B-4AD9-ACE7-B158678F37DB}" srcOrd="1" destOrd="0" presId="urn:microsoft.com/office/officeart/2005/8/layout/default"/>
    <dgm:cxn modelId="{F635722E-F837-453D-BDDE-FA1A39FAA3F4}" type="presParOf" srcId="{3D51349D-0228-4024-9455-798EB2A21FB4}" destId="{ED497BF8-73CF-4886-8073-3D8D6250F6BB}" srcOrd="2" destOrd="0" presId="urn:microsoft.com/office/officeart/2005/8/layout/default"/>
    <dgm:cxn modelId="{6907AF1C-0E83-4D15-9B0C-3F7CE0432F05}" type="presParOf" srcId="{3D51349D-0228-4024-9455-798EB2A21FB4}" destId="{08F64AE4-5CEB-43FE-BACE-B5B300C6DF7E}" srcOrd="3" destOrd="0" presId="urn:microsoft.com/office/officeart/2005/8/layout/default"/>
    <dgm:cxn modelId="{9C743CD3-0936-4EDB-8FAB-6DF475846FF5}" type="presParOf" srcId="{3D51349D-0228-4024-9455-798EB2A21FB4}" destId="{3D4DF94A-4968-42A2-BACF-DD2430B0D551}" srcOrd="4" destOrd="0" presId="urn:microsoft.com/office/officeart/2005/8/layout/default"/>
    <dgm:cxn modelId="{CD7C67AB-D647-4F35-A9A6-4B98342E067D}" type="presParOf" srcId="{3D51349D-0228-4024-9455-798EB2A21FB4}" destId="{862F1BC3-F099-4B3E-93AB-DA85BA71D4D5}" srcOrd="5" destOrd="0" presId="urn:microsoft.com/office/officeart/2005/8/layout/default"/>
    <dgm:cxn modelId="{6EF4FD03-8209-42E7-9737-32C416C6B285}" type="presParOf" srcId="{3D51349D-0228-4024-9455-798EB2A21FB4}" destId="{368B0FA0-7899-4E8B-99CD-2C599F409D77}" srcOrd="6" destOrd="0" presId="urn:microsoft.com/office/officeart/2005/8/layout/default"/>
    <dgm:cxn modelId="{75A78AA4-375C-422C-81AB-4812B24570E2}" type="presParOf" srcId="{3D51349D-0228-4024-9455-798EB2A21FB4}" destId="{E0D28E48-3650-49DD-897A-96B4C57B08AE}" srcOrd="7" destOrd="0" presId="urn:microsoft.com/office/officeart/2005/8/layout/default"/>
    <dgm:cxn modelId="{BF70BA97-4608-4CC6-8CB5-75F3F8DB5D33}" type="presParOf" srcId="{3D51349D-0228-4024-9455-798EB2A21FB4}" destId="{E4277508-F734-4C34-9121-95D504D2EDE7}" srcOrd="8" destOrd="0" presId="urn:microsoft.com/office/officeart/2005/8/layout/default"/>
    <dgm:cxn modelId="{3C3D3E2D-5D27-4F8F-AC92-4DBF9B93FD7B}" type="presParOf" srcId="{3D51349D-0228-4024-9455-798EB2A21FB4}" destId="{84D4103D-C6AA-48EC-9482-0CE939B07B4B}" srcOrd="9" destOrd="0" presId="urn:microsoft.com/office/officeart/2005/8/layout/default"/>
    <dgm:cxn modelId="{342D803F-4788-4EB6-817C-2D342C60E169}" type="presParOf" srcId="{3D51349D-0228-4024-9455-798EB2A21FB4}" destId="{5F021DB6-B97A-4C13-A8AA-288FFE770B84}" srcOrd="10" destOrd="0" presId="urn:microsoft.com/office/officeart/2005/8/layout/default"/>
    <dgm:cxn modelId="{68FF3D30-E077-483B-A7C0-0F39C3C720DB}" type="presParOf" srcId="{3D51349D-0228-4024-9455-798EB2A21FB4}" destId="{DFFE8AEA-EB7F-4B33-A956-56CA3FF7F233}" srcOrd="11" destOrd="0" presId="urn:microsoft.com/office/officeart/2005/8/layout/default"/>
    <dgm:cxn modelId="{B54DCD94-60CC-4687-B319-130C95AC04C4}" type="presParOf" srcId="{3D51349D-0228-4024-9455-798EB2A21FB4}" destId="{1F41795C-FB4F-4DEC-A4E5-52C7167B4AD4}" srcOrd="12" destOrd="0" presId="urn:microsoft.com/office/officeart/2005/8/layout/default"/>
    <dgm:cxn modelId="{1E2D0A46-26E2-4DB4-B868-88E2FC6D2B01}" type="presParOf" srcId="{3D51349D-0228-4024-9455-798EB2A21FB4}" destId="{B6E16A9B-142E-49FB-9AC6-938C1806F0DF}" srcOrd="13" destOrd="0" presId="urn:microsoft.com/office/officeart/2005/8/layout/default"/>
    <dgm:cxn modelId="{3BEBA663-F81B-4762-97EB-0C38DCC0E376}" type="presParOf" srcId="{3D51349D-0228-4024-9455-798EB2A21FB4}" destId="{86EB9634-D0D6-40AA-81F7-ECB747733CD9}" srcOrd="14" destOrd="0" presId="urn:microsoft.com/office/officeart/2005/8/layout/default"/>
    <dgm:cxn modelId="{875050B4-25B6-416B-86A5-4EAE1A12F0C3}" type="presParOf" srcId="{3D51349D-0228-4024-9455-798EB2A21FB4}" destId="{2005761D-1A7F-4838-A846-BCE57BC3AAE8}" srcOrd="15" destOrd="0" presId="urn:microsoft.com/office/officeart/2005/8/layout/default"/>
    <dgm:cxn modelId="{A042CDD2-04C0-4CC8-BB59-8206BCEF8818}" type="presParOf" srcId="{3D51349D-0228-4024-9455-798EB2A21FB4}" destId="{E5988E6B-98B8-4D17-9686-81E427F60438}" srcOrd="16" destOrd="0" presId="urn:microsoft.com/office/officeart/2005/8/layout/default"/>
    <dgm:cxn modelId="{535ABFAF-523F-4CF8-A393-7F35998B6668}" type="presParOf" srcId="{3D51349D-0228-4024-9455-798EB2A21FB4}" destId="{32EA9CA7-228C-46D1-8431-EEE025EEDA2B}" srcOrd="17" destOrd="0" presId="urn:microsoft.com/office/officeart/2005/8/layout/default"/>
    <dgm:cxn modelId="{A5896542-6CCD-4D6B-8C49-51BE78FAA033}" type="presParOf" srcId="{3D51349D-0228-4024-9455-798EB2A21FB4}" destId="{F5ADD134-2CBC-4661-96C6-44766544CE63}"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5AFAB34-B448-4C55-B46B-F27FC50EE9A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7766B8E-CD6B-488C-B477-E88CCA1A12FC}">
      <dgm:prSet/>
      <dgm:spPr/>
      <dgm:t>
        <a:bodyPr/>
        <a:lstStyle/>
        <a:p>
          <a:endParaRPr lang="it-IT" b="1" dirty="0"/>
        </a:p>
        <a:p>
          <a:r>
            <a:rPr lang="it-IT" b="1" dirty="0"/>
            <a:t>La società sportiva si impegna a:</a:t>
          </a:r>
          <a:endParaRPr lang="en-US" dirty="0"/>
        </a:p>
      </dgm:t>
    </dgm:pt>
    <dgm:pt modelId="{0F860FED-84D2-4C2F-9CBA-B0FEAFB34F8A}" type="parTrans" cxnId="{3B593D28-63BF-4D05-B919-651D4379CBF9}">
      <dgm:prSet/>
      <dgm:spPr/>
      <dgm:t>
        <a:bodyPr/>
        <a:lstStyle/>
        <a:p>
          <a:endParaRPr lang="en-US"/>
        </a:p>
      </dgm:t>
    </dgm:pt>
    <dgm:pt modelId="{892D107E-30B0-404D-831F-12DAECA9EBCD}" type="sibTrans" cxnId="{3B593D28-63BF-4D05-B919-651D4379CBF9}">
      <dgm:prSet/>
      <dgm:spPr/>
      <dgm:t>
        <a:bodyPr/>
        <a:lstStyle/>
        <a:p>
          <a:endParaRPr lang="en-US"/>
        </a:p>
      </dgm:t>
    </dgm:pt>
    <dgm:pt modelId="{98059F34-CE79-4FA3-B105-58A851915F0F}">
      <dgm:prSet/>
      <dgm:spPr/>
      <dgm:t>
        <a:bodyPr/>
        <a:lstStyle/>
        <a:p>
          <a:pPr algn="just"/>
          <a:r>
            <a:rPr lang="it-IT" dirty="0"/>
            <a:t>Rispettare il proprio Codice etico, ove esista, o quello della Federazione sportiva di appartenenza.</a:t>
          </a:r>
          <a:endParaRPr lang="en-US" dirty="0"/>
        </a:p>
      </dgm:t>
    </dgm:pt>
    <dgm:pt modelId="{E12E7B04-302A-4D5A-BA55-8D2E7F2AB91B}" type="parTrans" cxnId="{D43992CC-C336-44B7-B28E-3E1CAC05E37D}">
      <dgm:prSet/>
      <dgm:spPr/>
      <dgm:t>
        <a:bodyPr/>
        <a:lstStyle/>
        <a:p>
          <a:endParaRPr lang="en-US"/>
        </a:p>
      </dgm:t>
    </dgm:pt>
    <dgm:pt modelId="{C5F0B673-F469-44C9-A029-483A1B349EBD}" type="sibTrans" cxnId="{D43992CC-C336-44B7-B28E-3E1CAC05E37D}">
      <dgm:prSet/>
      <dgm:spPr/>
      <dgm:t>
        <a:bodyPr/>
        <a:lstStyle/>
        <a:p>
          <a:endParaRPr lang="en-US"/>
        </a:p>
      </dgm:t>
    </dgm:pt>
    <dgm:pt modelId="{415DEC9C-901C-4703-A027-BDCE7E852ECF}">
      <dgm:prSet/>
      <dgm:spPr/>
      <dgm:t>
        <a:bodyPr/>
        <a:lstStyle/>
        <a:p>
          <a:pPr algn="just"/>
          <a:r>
            <a:rPr lang="it-IT" dirty="0"/>
            <a:t>Mantenere un comportamento rispettoso nei confronti dell'atleta al fine di permettere il suo corretto sviluppo psico-fisico sia durante gli orari di allenamento, sia in occasione di competizioni e trasferte o altri momenti condivisi.</a:t>
          </a:r>
          <a:endParaRPr lang="en-US" dirty="0"/>
        </a:p>
      </dgm:t>
    </dgm:pt>
    <dgm:pt modelId="{BCBAE87E-AD55-4A95-90B1-B91EC536469E}" type="parTrans" cxnId="{F532632B-12BE-4B34-AF9C-81042BA2B000}">
      <dgm:prSet/>
      <dgm:spPr/>
      <dgm:t>
        <a:bodyPr/>
        <a:lstStyle/>
        <a:p>
          <a:endParaRPr lang="en-US"/>
        </a:p>
      </dgm:t>
    </dgm:pt>
    <dgm:pt modelId="{0844C79D-F08A-454C-9D1A-4A929F1DB580}" type="sibTrans" cxnId="{F532632B-12BE-4B34-AF9C-81042BA2B000}">
      <dgm:prSet/>
      <dgm:spPr/>
      <dgm:t>
        <a:bodyPr/>
        <a:lstStyle/>
        <a:p>
          <a:endParaRPr lang="en-US"/>
        </a:p>
      </dgm:t>
    </dgm:pt>
    <dgm:pt modelId="{D2EB8307-B84C-43BB-A693-D6BBB608B1B9}">
      <dgm:prSet/>
      <dgm:spPr/>
      <dgm:t>
        <a:bodyPr/>
        <a:lstStyle/>
        <a:p>
          <a:pPr algn="just"/>
          <a:r>
            <a:rPr lang="it-IT" dirty="0"/>
            <a:t>Promuovere in ogni occasione il dialogo con l'atleta e, in caso di necessità, con la famiglia.</a:t>
          </a:r>
          <a:endParaRPr lang="en-US" dirty="0"/>
        </a:p>
      </dgm:t>
    </dgm:pt>
    <dgm:pt modelId="{521CEB17-CC2E-4736-BB19-3ED75F2AD76F}" type="parTrans" cxnId="{F6C8F88F-FA9E-4D3F-BDB7-69431F642084}">
      <dgm:prSet/>
      <dgm:spPr/>
      <dgm:t>
        <a:bodyPr/>
        <a:lstStyle/>
        <a:p>
          <a:endParaRPr lang="en-US"/>
        </a:p>
      </dgm:t>
    </dgm:pt>
    <dgm:pt modelId="{EBD70227-AE18-4F2F-B3F4-2AB1967FA0E3}" type="sibTrans" cxnId="{F6C8F88F-FA9E-4D3F-BDB7-69431F642084}">
      <dgm:prSet/>
      <dgm:spPr/>
      <dgm:t>
        <a:bodyPr/>
        <a:lstStyle/>
        <a:p>
          <a:endParaRPr lang="en-US"/>
        </a:p>
      </dgm:t>
    </dgm:pt>
    <dgm:pt modelId="{824A1F8D-8CC0-4762-B8CB-E389B5A337CF}">
      <dgm:prSet/>
      <dgm:spPr/>
      <dgm:t>
        <a:bodyPr/>
        <a:lstStyle/>
        <a:p>
          <a:pPr algn="just"/>
          <a:r>
            <a:rPr lang="it-IT" dirty="0"/>
            <a:t>Promuovere un clima di collegialità e collaborazione fra le diverse figure che operano all'interno della società sportiva.</a:t>
          </a:r>
          <a:endParaRPr lang="en-US" dirty="0"/>
        </a:p>
      </dgm:t>
    </dgm:pt>
    <dgm:pt modelId="{F2DA8679-5F54-48A0-9029-EE9AA28C7969}" type="parTrans" cxnId="{4B5D26A9-92B1-4AA5-AAC3-6711DC700CAF}">
      <dgm:prSet/>
      <dgm:spPr/>
      <dgm:t>
        <a:bodyPr/>
        <a:lstStyle/>
        <a:p>
          <a:endParaRPr lang="en-US"/>
        </a:p>
      </dgm:t>
    </dgm:pt>
    <dgm:pt modelId="{9A056FBE-E9E7-487D-ABD6-EEB3527B6F0D}" type="sibTrans" cxnId="{4B5D26A9-92B1-4AA5-AAC3-6711DC700CAF}">
      <dgm:prSet/>
      <dgm:spPr/>
      <dgm:t>
        <a:bodyPr/>
        <a:lstStyle/>
        <a:p>
          <a:endParaRPr lang="en-US"/>
        </a:p>
      </dgm:t>
    </dgm:pt>
    <dgm:pt modelId="{458BEEEE-04C2-43B2-88F6-00532C1E7539}">
      <dgm:prSet/>
      <dgm:spPr/>
      <dgm:t>
        <a:bodyPr/>
        <a:lstStyle/>
        <a:p>
          <a:pPr algn="just"/>
          <a:r>
            <a:rPr lang="it-IT" dirty="0"/>
            <a:t>Migliorare costantemente la conoscenza della propria disciplina e aggiornarsi sugli strumenti dell'attività formativa e pedagogica.</a:t>
          </a:r>
          <a:endParaRPr lang="en-US" dirty="0"/>
        </a:p>
      </dgm:t>
    </dgm:pt>
    <dgm:pt modelId="{720728BA-3056-49F8-A682-CD81850890BB}" type="parTrans" cxnId="{3F11C995-CB2E-49CE-B163-8DD36A07B9B4}">
      <dgm:prSet/>
      <dgm:spPr/>
      <dgm:t>
        <a:bodyPr/>
        <a:lstStyle/>
        <a:p>
          <a:endParaRPr lang="en-US"/>
        </a:p>
      </dgm:t>
    </dgm:pt>
    <dgm:pt modelId="{50A70D59-DF10-4CD2-B0DA-77AE01D8DF0E}" type="sibTrans" cxnId="{3F11C995-CB2E-49CE-B163-8DD36A07B9B4}">
      <dgm:prSet/>
      <dgm:spPr/>
      <dgm:t>
        <a:bodyPr/>
        <a:lstStyle/>
        <a:p>
          <a:endParaRPr lang="en-US"/>
        </a:p>
      </dgm:t>
    </dgm:pt>
    <dgm:pt modelId="{827DFD8A-D20B-4420-917E-A731421E2269}">
      <dgm:prSet/>
      <dgm:spPr/>
      <dgm:t>
        <a:bodyPr/>
        <a:lstStyle/>
        <a:p>
          <a:pPr algn="just"/>
          <a:r>
            <a:rPr lang="it-IT" dirty="0"/>
            <a:t>Fornire con il comportamento esempio di buona condotta e di qualità morali, promuovendo pratiche solidali e di confronto costruttivo fra gli atleti.</a:t>
          </a:r>
          <a:endParaRPr lang="en-US" dirty="0"/>
        </a:p>
      </dgm:t>
    </dgm:pt>
    <dgm:pt modelId="{A70F6BA1-3131-45A8-A21D-17F8BFC48CAD}" type="parTrans" cxnId="{701B8092-A7C2-4995-8FD6-73B92213A92E}">
      <dgm:prSet/>
      <dgm:spPr/>
      <dgm:t>
        <a:bodyPr/>
        <a:lstStyle/>
        <a:p>
          <a:endParaRPr lang="en-US"/>
        </a:p>
      </dgm:t>
    </dgm:pt>
    <dgm:pt modelId="{0E1E0022-A9FE-4955-ABD0-EE56E2DB62AD}" type="sibTrans" cxnId="{701B8092-A7C2-4995-8FD6-73B92213A92E}">
      <dgm:prSet/>
      <dgm:spPr/>
      <dgm:t>
        <a:bodyPr/>
        <a:lstStyle/>
        <a:p>
          <a:endParaRPr lang="en-US"/>
        </a:p>
      </dgm:t>
    </dgm:pt>
    <dgm:pt modelId="{D2BA8060-5A19-4B9A-9DF9-1A92929447F3}" type="pres">
      <dgm:prSet presAssocID="{55AFAB34-B448-4C55-B46B-F27FC50EE9A2}" presName="vert0" presStyleCnt="0">
        <dgm:presLayoutVars>
          <dgm:dir/>
          <dgm:animOne val="branch"/>
          <dgm:animLvl val="lvl"/>
        </dgm:presLayoutVars>
      </dgm:prSet>
      <dgm:spPr/>
    </dgm:pt>
    <dgm:pt modelId="{85C04151-C322-4092-981B-9F0D92F74FE0}" type="pres">
      <dgm:prSet presAssocID="{57766B8E-CD6B-488C-B477-E88CCA1A12FC}" presName="thickLine" presStyleLbl="alignNode1" presStyleIdx="0" presStyleCnt="1"/>
      <dgm:spPr/>
    </dgm:pt>
    <dgm:pt modelId="{02D01D2C-0062-472E-A7CF-9761BCAD5700}" type="pres">
      <dgm:prSet presAssocID="{57766B8E-CD6B-488C-B477-E88CCA1A12FC}" presName="horz1" presStyleCnt="0"/>
      <dgm:spPr/>
    </dgm:pt>
    <dgm:pt modelId="{CB4EE13C-2B8E-40F7-91D2-34F58833A437}" type="pres">
      <dgm:prSet presAssocID="{57766B8E-CD6B-488C-B477-E88CCA1A12FC}" presName="tx1" presStyleLbl="revTx" presStyleIdx="0" presStyleCnt="7"/>
      <dgm:spPr/>
    </dgm:pt>
    <dgm:pt modelId="{F6D33916-D919-41AA-9584-9E59AD81522F}" type="pres">
      <dgm:prSet presAssocID="{57766B8E-CD6B-488C-B477-E88CCA1A12FC}" presName="vert1" presStyleCnt="0"/>
      <dgm:spPr/>
    </dgm:pt>
    <dgm:pt modelId="{CBFDABF2-59A1-4CF0-B217-3C4C20F552D7}" type="pres">
      <dgm:prSet presAssocID="{98059F34-CE79-4FA3-B105-58A851915F0F}" presName="vertSpace2a" presStyleCnt="0"/>
      <dgm:spPr/>
    </dgm:pt>
    <dgm:pt modelId="{0FACAA02-80DB-41AE-B461-357B156FE3BC}" type="pres">
      <dgm:prSet presAssocID="{98059F34-CE79-4FA3-B105-58A851915F0F}" presName="horz2" presStyleCnt="0"/>
      <dgm:spPr/>
    </dgm:pt>
    <dgm:pt modelId="{7888A873-FBDF-4F56-B985-CB8B6254E17D}" type="pres">
      <dgm:prSet presAssocID="{98059F34-CE79-4FA3-B105-58A851915F0F}" presName="horzSpace2" presStyleCnt="0"/>
      <dgm:spPr/>
    </dgm:pt>
    <dgm:pt modelId="{CB905417-3024-4B73-AF78-2636CADEE9F6}" type="pres">
      <dgm:prSet presAssocID="{98059F34-CE79-4FA3-B105-58A851915F0F}" presName="tx2" presStyleLbl="revTx" presStyleIdx="1" presStyleCnt="7"/>
      <dgm:spPr/>
    </dgm:pt>
    <dgm:pt modelId="{E6921382-2425-4EC1-AA15-4BAF8CA78868}" type="pres">
      <dgm:prSet presAssocID="{98059F34-CE79-4FA3-B105-58A851915F0F}" presName="vert2" presStyleCnt="0"/>
      <dgm:spPr/>
    </dgm:pt>
    <dgm:pt modelId="{BB9BDA2D-44DD-4098-B8AE-FBD80FC7C45C}" type="pres">
      <dgm:prSet presAssocID="{98059F34-CE79-4FA3-B105-58A851915F0F}" presName="thinLine2b" presStyleLbl="callout" presStyleIdx="0" presStyleCnt="6"/>
      <dgm:spPr/>
    </dgm:pt>
    <dgm:pt modelId="{ACB20251-B535-459B-9B21-77C488756ACE}" type="pres">
      <dgm:prSet presAssocID="{98059F34-CE79-4FA3-B105-58A851915F0F}" presName="vertSpace2b" presStyleCnt="0"/>
      <dgm:spPr/>
    </dgm:pt>
    <dgm:pt modelId="{AE0890B6-C9EC-42F7-9269-ABEFEFDEA3D0}" type="pres">
      <dgm:prSet presAssocID="{415DEC9C-901C-4703-A027-BDCE7E852ECF}" presName="horz2" presStyleCnt="0"/>
      <dgm:spPr/>
    </dgm:pt>
    <dgm:pt modelId="{C2DB72FE-42D2-4542-9D23-64B66A143E98}" type="pres">
      <dgm:prSet presAssocID="{415DEC9C-901C-4703-A027-BDCE7E852ECF}" presName="horzSpace2" presStyleCnt="0"/>
      <dgm:spPr/>
    </dgm:pt>
    <dgm:pt modelId="{EC26415D-440A-4CAD-9AF4-8B947330410C}" type="pres">
      <dgm:prSet presAssocID="{415DEC9C-901C-4703-A027-BDCE7E852ECF}" presName="tx2" presStyleLbl="revTx" presStyleIdx="2" presStyleCnt="7"/>
      <dgm:spPr/>
    </dgm:pt>
    <dgm:pt modelId="{AF3B4CDF-A4C2-44AD-A19E-35C3E30745C4}" type="pres">
      <dgm:prSet presAssocID="{415DEC9C-901C-4703-A027-BDCE7E852ECF}" presName="vert2" presStyleCnt="0"/>
      <dgm:spPr/>
    </dgm:pt>
    <dgm:pt modelId="{896EB425-C1F5-4EB1-B980-CECED3C43531}" type="pres">
      <dgm:prSet presAssocID="{415DEC9C-901C-4703-A027-BDCE7E852ECF}" presName="thinLine2b" presStyleLbl="callout" presStyleIdx="1" presStyleCnt="6"/>
      <dgm:spPr/>
    </dgm:pt>
    <dgm:pt modelId="{4C4F5B33-F8BA-40BF-B514-6B1D1E91B15C}" type="pres">
      <dgm:prSet presAssocID="{415DEC9C-901C-4703-A027-BDCE7E852ECF}" presName="vertSpace2b" presStyleCnt="0"/>
      <dgm:spPr/>
    </dgm:pt>
    <dgm:pt modelId="{877742F3-6C55-457E-828C-A5A6C99C56AD}" type="pres">
      <dgm:prSet presAssocID="{D2EB8307-B84C-43BB-A693-D6BBB608B1B9}" presName="horz2" presStyleCnt="0"/>
      <dgm:spPr/>
    </dgm:pt>
    <dgm:pt modelId="{880A0E2A-A6FE-454F-B8A3-07CD73D2D239}" type="pres">
      <dgm:prSet presAssocID="{D2EB8307-B84C-43BB-A693-D6BBB608B1B9}" presName="horzSpace2" presStyleCnt="0"/>
      <dgm:spPr/>
    </dgm:pt>
    <dgm:pt modelId="{356B2AA7-E348-4839-9D95-77BEE2AAE2EE}" type="pres">
      <dgm:prSet presAssocID="{D2EB8307-B84C-43BB-A693-D6BBB608B1B9}" presName="tx2" presStyleLbl="revTx" presStyleIdx="3" presStyleCnt="7"/>
      <dgm:spPr/>
    </dgm:pt>
    <dgm:pt modelId="{EECE220C-40EB-4C18-95B6-9E92AD64FB58}" type="pres">
      <dgm:prSet presAssocID="{D2EB8307-B84C-43BB-A693-D6BBB608B1B9}" presName="vert2" presStyleCnt="0"/>
      <dgm:spPr/>
    </dgm:pt>
    <dgm:pt modelId="{8C001886-541C-4006-8FA3-D2C0B987D073}" type="pres">
      <dgm:prSet presAssocID="{D2EB8307-B84C-43BB-A693-D6BBB608B1B9}" presName="thinLine2b" presStyleLbl="callout" presStyleIdx="2" presStyleCnt="6"/>
      <dgm:spPr/>
    </dgm:pt>
    <dgm:pt modelId="{2F859B72-6943-44DE-B504-0B63BBDE5754}" type="pres">
      <dgm:prSet presAssocID="{D2EB8307-B84C-43BB-A693-D6BBB608B1B9}" presName="vertSpace2b" presStyleCnt="0"/>
      <dgm:spPr/>
    </dgm:pt>
    <dgm:pt modelId="{B6EEDBB0-5759-41E4-87B4-E7F3DB21E5EE}" type="pres">
      <dgm:prSet presAssocID="{824A1F8D-8CC0-4762-B8CB-E389B5A337CF}" presName="horz2" presStyleCnt="0"/>
      <dgm:spPr/>
    </dgm:pt>
    <dgm:pt modelId="{297F86E2-5010-4BC7-8176-26FE172ECD31}" type="pres">
      <dgm:prSet presAssocID="{824A1F8D-8CC0-4762-B8CB-E389B5A337CF}" presName="horzSpace2" presStyleCnt="0"/>
      <dgm:spPr/>
    </dgm:pt>
    <dgm:pt modelId="{444CB46B-A2E7-4D3E-B968-39FE0049B3FF}" type="pres">
      <dgm:prSet presAssocID="{824A1F8D-8CC0-4762-B8CB-E389B5A337CF}" presName="tx2" presStyleLbl="revTx" presStyleIdx="4" presStyleCnt="7"/>
      <dgm:spPr/>
    </dgm:pt>
    <dgm:pt modelId="{87366FB5-784E-473C-8FA0-D977142606A3}" type="pres">
      <dgm:prSet presAssocID="{824A1F8D-8CC0-4762-B8CB-E389B5A337CF}" presName="vert2" presStyleCnt="0"/>
      <dgm:spPr/>
    </dgm:pt>
    <dgm:pt modelId="{F7CEBA6C-D145-4A2F-98CE-C618ED242D01}" type="pres">
      <dgm:prSet presAssocID="{824A1F8D-8CC0-4762-B8CB-E389B5A337CF}" presName="thinLine2b" presStyleLbl="callout" presStyleIdx="3" presStyleCnt="6"/>
      <dgm:spPr/>
    </dgm:pt>
    <dgm:pt modelId="{41250179-5814-4306-9E14-C136F6B18739}" type="pres">
      <dgm:prSet presAssocID="{824A1F8D-8CC0-4762-B8CB-E389B5A337CF}" presName="vertSpace2b" presStyleCnt="0"/>
      <dgm:spPr/>
    </dgm:pt>
    <dgm:pt modelId="{9D180CA7-C5E5-428B-91FA-18BD66682786}" type="pres">
      <dgm:prSet presAssocID="{458BEEEE-04C2-43B2-88F6-00532C1E7539}" presName="horz2" presStyleCnt="0"/>
      <dgm:spPr/>
    </dgm:pt>
    <dgm:pt modelId="{F13098B8-CF8B-4E29-8CF3-3FC58399F205}" type="pres">
      <dgm:prSet presAssocID="{458BEEEE-04C2-43B2-88F6-00532C1E7539}" presName="horzSpace2" presStyleCnt="0"/>
      <dgm:spPr/>
    </dgm:pt>
    <dgm:pt modelId="{68D7DE0A-5C72-49C1-913A-7AB58F8FF658}" type="pres">
      <dgm:prSet presAssocID="{458BEEEE-04C2-43B2-88F6-00532C1E7539}" presName="tx2" presStyleLbl="revTx" presStyleIdx="5" presStyleCnt="7"/>
      <dgm:spPr/>
    </dgm:pt>
    <dgm:pt modelId="{5BA31C72-E4CE-44DC-867E-7A178D50E56B}" type="pres">
      <dgm:prSet presAssocID="{458BEEEE-04C2-43B2-88F6-00532C1E7539}" presName="vert2" presStyleCnt="0"/>
      <dgm:spPr/>
    </dgm:pt>
    <dgm:pt modelId="{4952783B-DF38-481C-AA67-7FF4E18CC14F}" type="pres">
      <dgm:prSet presAssocID="{458BEEEE-04C2-43B2-88F6-00532C1E7539}" presName="thinLine2b" presStyleLbl="callout" presStyleIdx="4" presStyleCnt="6"/>
      <dgm:spPr/>
    </dgm:pt>
    <dgm:pt modelId="{CA6B72D5-AACF-4C19-880C-D9EB974A0997}" type="pres">
      <dgm:prSet presAssocID="{458BEEEE-04C2-43B2-88F6-00532C1E7539}" presName="vertSpace2b" presStyleCnt="0"/>
      <dgm:spPr/>
    </dgm:pt>
    <dgm:pt modelId="{B3D18CFF-9B6C-4E1D-B8CA-65AC5CD84329}" type="pres">
      <dgm:prSet presAssocID="{827DFD8A-D20B-4420-917E-A731421E2269}" presName="horz2" presStyleCnt="0"/>
      <dgm:spPr/>
    </dgm:pt>
    <dgm:pt modelId="{81D639BA-3A0A-44D5-82C8-FA6713755745}" type="pres">
      <dgm:prSet presAssocID="{827DFD8A-D20B-4420-917E-A731421E2269}" presName="horzSpace2" presStyleCnt="0"/>
      <dgm:spPr/>
    </dgm:pt>
    <dgm:pt modelId="{0C13AFD2-72FD-4D11-A2E6-BF60DB0030D2}" type="pres">
      <dgm:prSet presAssocID="{827DFD8A-D20B-4420-917E-A731421E2269}" presName="tx2" presStyleLbl="revTx" presStyleIdx="6" presStyleCnt="7"/>
      <dgm:spPr/>
    </dgm:pt>
    <dgm:pt modelId="{E52021D9-5818-4D91-863F-81A5EA7D0979}" type="pres">
      <dgm:prSet presAssocID="{827DFD8A-D20B-4420-917E-A731421E2269}" presName="vert2" presStyleCnt="0"/>
      <dgm:spPr/>
    </dgm:pt>
    <dgm:pt modelId="{0271E9F9-34F0-4247-80BB-644478CF67D7}" type="pres">
      <dgm:prSet presAssocID="{827DFD8A-D20B-4420-917E-A731421E2269}" presName="thinLine2b" presStyleLbl="callout" presStyleIdx="5" presStyleCnt="6"/>
      <dgm:spPr/>
    </dgm:pt>
    <dgm:pt modelId="{98D19A54-3B47-412D-A7CB-0ABA9201D777}" type="pres">
      <dgm:prSet presAssocID="{827DFD8A-D20B-4420-917E-A731421E2269}" presName="vertSpace2b" presStyleCnt="0"/>
      <dgm:spPr/>
    </dgm:pt>
  </dgm:ptLst>
  <dgm:cxnLst>
    <dgm:cxn modelId="{65896810-CA23-4F40-AA6F-394FBAB97B3F}" type="presOf" srcId="{827DFD8A-D20B-4420-917E-A731421E2269}" destId="{0C13AFD2-72FD-4D11-A2E6-BF60DB0030D2}" srcOrd="0" destOrd="0" presId="urn:microsoft.com/office/officeart/2008/layout/LinedList"/>
    <dgm:cxn modelId="{3B593D28-63BF-4D05-B919-651D4379CBF9}" srcId="{55AFAB34-B448-4C55-B46B-F27FC50EE9A2}" destId="{57766B8E-CD6B-488C-B477-E88CCA1A12FC}" srcOrd="0" destOrd="0" parTransId="{0F860FED-84D2-4C2F-9CBA-B0FEAFB34F8A}" sibTransId="{892D107E-30B0-404D-831F-12DAECA9EBCD}"/>
    <dgm:cxn modelId="{F532632B-12BE-4B34-AF9C-81042BA2B000}" srcId="{57766B8E-CD6B-488C-B477-E88CCA1A12FC}" destId="{415DEC9C-901C-4703-A027-BDCE7E852ECF}" srcOrd="1" destOrd="0" parTransId="{BCBAE87E-AD55-4A95-90B1-B91EC536469E}" sibTransId="{0844C79D-F08A-454C-9D1A-4A929F1DB580}"/>
    <dgm:cxn modelId="{56E4E860-E67E-4582-BECE-3D0AEA81C9CC}" type="presOf" srcId="{D2EB8307-B84C-43BB-A693-D6BBB608B1B9}" destId="{356B2AA7-E348-4839-9D95-77BEE2AAE2EE}" srcOrd="0" destOrd="0" presId="urn:microsoft.com/office/officeart/2008/layout/LinedList"/>
    <dgm:cxn modelId="{9B26244D-B45A-4DE8-9C2F-57555FA69986}" type="presOf" srcId="{55AFAB34-B448-4C55-B46B-F27FC50EE9A2}" destId="{D2BA8060-5A19-4B9A-9DF9-1A92929447F3}" srcOrd="0" destOrd="0" presId="urn:microsoft.com/office/officeart/2008/layout/LinedList"/>
    <dgm:cxn modelId="{F88B4283-543F-4BA3-8852-D0BEF622EFDF}" type="presOf" srcId="{98059F34-CE79-4FA3-B105-58A851915F0F}" destId="{CB905417-3024-4B73-AF78-2636CADEE9F6}" srcOrd="0" destOrd="0" presId="urn:microsoft.com/office/officeart/2008/layout/LinedList"/>
    <dgm:cxn modelId="{F6C8F88F-FA9E-4D3F-BDB7-69431F642084}" srcId="{57766B8E-CD6B-488C-B477-E88CCA1A12FC}" destId="{D2EB8307-B84C-43BB-A693-D6BBB608B1B9}" srcOrd="2" destOrd="0" parTransId="{521CEB17-CC2E-4736-BB19-3ED75F2AD76F}" sibTransId="{EBD70227-AE18-4F2F-B3F4-2AB1967FA0E3}"/>
    <dgm:cxn modelId="{701B8092-A7C2-4995-8FD6-73B92213A92E}" srcId="{57766B8E-CD6B-488C-B477-E88CCA1A12FC}" destId="{827DFD8A-D20B-4420-917E-A731421E2269}" srcOrd="5" destOrd="0" parTransId="{A70F6BA1-3131-45A8-A21D-17F8BFC48CAD}" sibTransId="{0E1E0022-A9FE-4955-ABD0-EE56E2DB62AD}"/>
    <dgm:cxn modelId="{3F11C995-CB2E-49CE-B163-8DD36A07B9B4}" srcId="{57766B8E-CD6B-488C-B477-E88CCA1A12FC}" destId="{458BEEEE-04C2-43B2-88F6-00532C1E7539}" srcOrd="4" destOrd="0" parTransId="{720728BA-3056-49F8-A682-CD81850890BB}" sibTransId="{50A70D59-DF10-4CD2-B0DA-77AE01D8DF0E}"/>
    <dgm:cxn modelId="{55C6F09F-D93A-4F6F-8747-A1B7D5E0E257}" type="presOf" srcId="{824A1F8D-8CC0-4762-B8CB-E389B5A337CF}" destId="{444CB46B-A2E7-4D3E-B968-39FE0049B3FF}" srcOrd="0" destOrd="0" presId="urn:microsoft.com/office/officeart/2008/layout/LinedList"/>
    <dgm:cxn modelId="{4B5D26A9-92B1-4AA5-AAC3-6711DC700CAF}" srcId="{57766B8E-CD6B-488C-B477-E88CCA1A12FC}" destId="{824A1F8D-8CC0-4762-B8CB-E389B5A337CF}" srcOrd="3" destOrd="0" parTransId="{F2DA8679-5F54-48A0-9029-EE9AA28C7969}" sibTransId="{9A056FBE-E9E7-487D-ABD6-EEB3527B6F0D}"/>
    <dgm:cxn modelId="{799ED2AC-CDBA-4B59-94F9-DCE5140489DE}" type="presOf" srcId="{415DEC9C-901C-4703-A027-BDCE7E852ECF}" destId="{EC26415D-440A-4CAD-9AF4-8B947330410C}" srcOrd="0" destOrd="0" presId="urn:microsoft.com/office/officeart/2008/layout/LinedList"/>
    <dgm:cxn modelId="{464E14B2-2BDE-42BC-A91D-A62F5BC4C011}" type="presOf" srcId="{458BEEEE-04C2-43B2-88F6-00532C1E7539}" destId="{68D7DE0A-5C72-49C1-913A-7AB58F8FF658}" srcOrd="0" destOrd="0" presId="urn:microsoft.com/office/officeart/2008/layout/LinedList"/>
    <dgm:cxn modelId="{D43992CC-C336-44B7-B28E-3E1CAC05E37D}" srcId="{57766B8E-CD6B-488C-B477-E88CCA1A12FC}" destId="{98059F34-CE79-4FA3-B105-58A851915F0F}" srcOrd="0" destOrd="0" parTransId="{E12E7B04-302A-4D5A-BA55-8D2E7F2AB91B}" sibTransId="{C5F0B673-F469-44C9-A029-483A1B349EBD}"/>
    <dgm:cxn modelId="{B23A84FF-548D-41E6-BA2C-8BCDC994C9B2}" type="presOf" srcId="{57766B8E-CD6B-488C-B477-E88CCA1A12FC}" destId="{CB4EE13C-2B8E-40F7-91D2-34F58833A437}" srcOrd="0" destOrd="0" presId="urn:microsoft.com/office/officeart/2008/layout/LinedList"/>
    <dgm:cxn modelId="{D96B6B7F-1993-49A5-B1D2-747ACFD4D149}" type="presParOf" srcId="{D2BA8060-5A19-4B9A-9DF9-1A92929447F3}" destId="{85C04151-C322-4092-981B-9F0D92F74FE0}" srcOrd="0" destOrd="0" presId="urn:microsoft.com/office/officeart/2008/layout/LinedList"/>
    <dgm:cxn modelId="{A7501108-74FC-44F0-8772-5BE9D7E7D7B1}" type="presParOf" srcId="{D2BA8060-5A19-4B9A-9DF9-1A92929447F3}" destId="{02D01D2C-0062-472E-A7CF-9761BCAD5700}" srcOrd="1" destOrd="0" presId="urn:microsoft.com/office/officeart/2008/layout/LinedList"/>
    <dgm:cxn modelId="{F8D593A8-410F-474B-BDDE-77555DA4BE6B}" type="presParOf" srcId="{02D01D2C-0062-472E-A7CF-9761BCAD5700}" destId="{CB4EE13C-2B8E-40F7-91D2-34F58833A437}" srcOrd="0" destOrd="0" presId="urn:microsoft.com/office/officeart/2008/layout/LinedList"/>
    <dgm:cxn modelId="{F90B6FBD-84AE-428A-8154-4399E5B7C79C}" type="presParOf" srcId="{02D01D2C-0062-472E-A7CF-9761BCAD5700}" destId="{F6D33916-D919-41AA-9584-9E59AD81522F}" srcOrd="1" destOrd="0" presId="urn:microsoft.com/office/officeart/2008/layout/LinedList"/>
    <dgm:cxn modelId="{60B6541E-7C82-4FF7-BFDA-F3F933E45FBF}" type="presParOf" srcId="{F6D33916-D919-41AA-9584-9E59AD81522F}" destId="{CBFDABF2-59A1-4CF0-B217-3C4C20F552D7}" srcOrd="0" destOrd="0" presId="urn:microsoft.com/office/officeart/2008/layout/LinedList"/>
    <dgm:cxn modelId="{2E1817C0-C2F0-4DE2-967E-207AA55E1583}" type="presParOf" srcId="{F6D33916-D919-41AA-9584-9E59AD81522F}" destId="{0FACAA02-80DB-41AE-B461-357B156FE3BC}" srcOrd="1" destOrd="0" presId="urn:microsoft.com/office/officeart/2008/layout/LinedList"/>
    <dgm:cxn modelId="{96CF62E5-6EB8-45A0-91E7-0F6C8E38C29A}" type="presParOf" srcId="{0FACAA02-80DB-41AE-B461-357B156FE3BC}" destId="{7888A873-FBDF-4F56-B985-CB8B6254E17D}" srcOrd="0" destOrd="0" presId="urn:microsoft.com/office/officeart/2008/layout/LinedList"/>
    <dgm:cxn modelId="{544FD1E3-9205-4101-BC96-83FC23F4BB79}" type="presParOf" srcId="{0FACAA02-80DB-41AE-B461-357B156FE3BC}" destId="{CB905417-3024-4B73-AF78-2636CADEE9F6}" srcOrd="1" destOrd="0" presId="urn:microsoft.com/office/officeart/2008/layout/LinedList"/>
    <dgm:cxn modelId="{2C7E6B14-3EC4-472A-82F6-26100176E4A4}" type="presParOf" srcId="{0FACAA02-80DB-41AE-B461-357B156FE3BC}" destId="{E6921382-2425-4EC1-AA15-4BAF8CA78868}" srcOrd="2" destOrd="0" presId="urn:microsoft.com/office/officeart/2008/layout/LinedList"/>
    <dgm:cxn modelId="{6BFECBD8-A4C7-4282-9F77-D3CA1026C93B}" type="presParOf" srcId="{F6D33916-D919-41AA-9584-9E59AD81522F}" destId="{BB9BDA2D-44DD-4098-B8AE-FBD80FC7C45C}" srcOrd="2" destOrd="0" presId="urn:microsoft.com/office/officeart/2008/layout/LinedList"/>
    <dgm:cxn modelId="{04ABB09B-71B4-4C84-B57F-687CDDBBC869}" type="presParOf" srcId="{F6D33916-D919-41AA-9584-9E59AD81522F}" destId="{ACB20251-B535-459B-9B21-77C488756ACE}" srcOrd="3" destOrd="0" presId="urn:microsoft.com/office/officeart/2008/layout/LinedList"/>
    <dgm:cxn modelId="{151E19D8-7EAD-4D7A-8760-2E47B758FF21}" type="presParOf" srcId="{F6D33916-D919-41AA-9584-9E59AD81522F}" destId="{AE0890B6-C9EC-42F7-9269-ABEFEFDEA3D0}" srcOrd="4" destOrd="0" presId="urn:microsoft.com/office/officeart/2008/layout/LinedList"/>
    <dgm:cxn modelId="{D253D451-D417-4E4B-9083-2970338C1B40}" type="presParOf" srcId="{AE0890B6-C9EC-42F7-9269-ABEFEFDEA3D0}" destId="{C2DB72FE-42D2-4542-9D23-64B66A143E98}" srcOrd="0" destOrd="0" presId="urn:microsoft.com/office/officeart/2008/layout/LinedList"/>
    <dgm:cxn modelId="{E5D549F7-9B6F-40EF-85A7-C7F6628070C1}" type="presParOf" srcId="{AE0890B6-C9EC-42F7-9269-ABEFEFDEA3D0}" destId="{EC26415D-440A-4CAD-9AF4-8B947330410C}" srcOrd="1" destOrd="0" presId="urn:microsoft.com/office/officeart/2008/layout/LinedList"/>
    <dgm:cxn modelId="{7E240933-E504-4B8C-9828-A82FCF55D5A8}" type="presParOf" srcId="{AE0890B6-C9EC-42F7-9269-ABEFEFDEA3D0}" destId="{AF3B4CDF-A4C2-44AD-A19E-35C3E30745C4}" srcOrd="2" destOrd="0" presId="urn:microsoft.com/office/officeart/2008/layout/LinedList"/>
    <dgm:cxn modelId="{EAF93493-6355-47DF-B92E-9C8C31C0A35A}" type="presParOf" srcId="{F6D33916-D919-41AA-9584-9E59AD81522F}" destId="{896EB425-C1F5-4EB1-B980-CECED3C43531}" srcOrd="5" destOrd="0" presId="urn:microsoft.com/office/officeart/2008/layout/LinedList"/>
    <dgm:cxn modelId="{69B51282-4F72-429D-B756-FDA79FB0BE40}" type="presParOf" srcId="{F6D33916-D919-41AA-9584-9E59AD81522F}" destId="{4C4F5B33-F8BA-40BF-B514-6B1D1E91B15C}" srcOrd="6" destOrd="0" presId="urn:microsoft.com/office/officeart/2008/layout/LinedList"/>
    <dgm:cxn modelId="{02B2DE16-8F0D-490B-8AB8-5EBEF1ED6BF7}" type="presParOf" srcId="{F6D33916-D919-41AA-9584-9E59AD81522F}" destId="{877742F3-6C55-457E-828C-A5A6C99C56AD}" srcOrd="7" destOrd="0" presId="urn:microsoft.com/office/officeart/2008/layout/LinedList"/>
    <dgm:cxn modelId="{609DA1E0-F4EE-44D1-B6EB-87780FD5551C}" type="presParOf" srcId="{877742F3-6C55-457E-828C-A5A6C99C56AD}" destId="{880A0E2A-A6FE-454F-B8A3-07CD73D2D239}" srcOrd="0" destOrd="0" presId="urn:microsoft.com/office/officeart/2008/layout/LinedList"/>
    <dgm:cxn modelId="{4EC424D5-8F42-4A5C-92C7-3546703AA56E}" type="presParOf" srcId="{877742F3-6C55-457E-828C-A5A6C99C56AD}" destId="{356B2AA7-E348-4839-9D95-77BEE2AAE2EE}" srcOrd="1" destOrd="0" presId="urn:microsoft.com/office/officeart/2008/layout/LinedList"/>
    <dgm:cxn modelId="{1FE13C4B-BD0C-4000-B533-40FA55FF44C4}" type="presParOf" srcId="{877742F3-6C55-457E-828C-A5A6C99C56AD}" destId="{EECE220C-40EB-4C18-95B6-9E92AD64FB58}" srcOrd="2" destOrd="0" presId="urn:microsoft.com/office/officeart/2008/layout/LinedList"/>
    <dgm:cxn modelId="{929BCF40-A17C-43F5-8E28-585474223267}" type="presParOf" srcId="{F6D33916-D919-41AA-9584-9E59AD81522F}" destId="{8C001886-541C-4006-8FA3-D2C0B987D073}" srcOrd="8" destOrd="0" presId="urn:microsoft.com/office/officeart/2008/layout/LinedList"/>
    <dgm:cxn modelId="{BB5C319F-64B6-4775-840F-676054E122F9}" type="presParOf" srcId="{F6D33916-D919-41AA-9584-9E59AD81522F}" destId="{2F859B72-6943-44DE-B504-0B63BBDE5754}" srcOrd="9" destOrd="0" presId="urn:microsoft.com/office/officeart/2008/layout/LinedList"/>
    <dgm:cxn modelId="{9BE8EC30-F9EF-45AF-8A56-F2825850C7DA}" type="presParOf" srcId="{F6D33916-D919-41AA-9584-9E59AD81522F}" destId="{B6EEDBB0-5759-41E4-87B4-E7F3DB21E5EE}" srcOrd="10" destOrd="0" presId="urn:microsoft.com/office/officeart/2008/layout/LinedList"/>
    <dgm:cxn modelId="{1C8EEDE6-C9AB-4581-99E8-E803211DA13E}" type="presParOf" srcId="{B6EEDBB0-5759-41E4-87B4-E7F3DB21E5EE}" destId="{297F86E2-5010-4BC7-8176-26FE172ECD31}" srcOrd="0" destOrd="0" presId="urn:microsoft.com/office/officeart/2008/layout/LinedList"/>
    <dgm:cxn modelId="{41C67723-5C11-47A6-B454-18F17A1BAD81}" type="presParOf" srcId="{B6EEDBB0-5759-41E4-87B4-E7F3DB21E5EE}" destId="{444CB46B-A2E7-4D3E-B968-39FE0049B3FF}" srcOrd="1" destOrd="0" presId="urn:microsoft.com/office/officeart/2008/layout/LinedList"/>
    <dgm:cxn modelId="{6F375E22-9C05-4AFC-BD1F-5294B1CA9768}" type="presParOf" srcId="{B6EEDBB0-5759-41E4-87B4-E7F3DB21E5EE}" destId="{87366FB5-784E-473C-8FA0-D977142606A3}" srcOrd="2" destOrd="0" presId="urn:microsoft.com/office/officeart/2008/layout/LinedList"/>
    <dgm:cxn modelId="{2E2A3B45-EB5C-40B1-957B-D06565FA0A43}" type="presParOf" srcId="{F6D33916-D919-41AA-9584-9E59AD81522F}" destId="{F7CEBA6C-D145-4A2F-98CE-C618ED242D01}" srcOrd="11" destOrd="0" presId="urn:microsoft.com/office/officeart/2008/layout/LinedList"/>
    <dgm:cxn modelId="{505D3A96-D2DA-48E5-9308-B6E205A307E6}" type="presParOf" srcId="{F6D33916-D919-41AA-9584-9E59AD81522F}" destId="{41250179-5814-4306-9E14-C136F6B18739}" srcOrd="12" destOrd="0" presId="urn:microsoft.com/office/officeart/2008/layout/LinedList"/>
    <dgm:cxn modelId="{FC79C11B-8468-4CD0-82F4-F6C407F3D815}" type="presParOf" srcId="{F6D33916-D919-41AA-9584-9E59AD81522F}" destId="{9D180CA7-C5E5-428B-91FA-18BD66682786}" srcOrd="13" destOrd="0" presId="urn:microsoft.com/office/officeart/2008/layout/LinedList"/>
    <dgm:cxn modelId="{08A68733-122C-4165-BA37-E95250F3DCCC}" type="presParOf" srcId="{9D180CA7-C5E5-428B-91FA-18BD66682786}" destId="{F13098B8-CF8B-4E29-8CF3-3FC58399F205}" srcOrd="0" destOrd="0" presId="urn:microsoft.com/office/officeart/2008/layout/LinedList"/>
    <dgm:cxn modelId="{6345720C-935F-43F2-89D3-2F7F24B4B79C}" type="presParOf" srcId="{9D180CA7-C5E5-428B-91FA-18BD66682786}" destId="{68D7DE0A-5C72-49C1-913A-7AB58F8FF658}" srcOrd="1" destOrd="0" presId="urn:microsoft.com/office/officeart/2008/layout/LinedList"/>
    <dgm:cxn modelId="{6540F4B3-FA67-4B10-9FC2-A4BEB8ED5158}" type="presParOf" srcId="{9D180CA7-C5E5-428B-91FA-18BD66682786}" destId="{5BA31C72-E4CE-44DC-867E-7A178D50E56B}" srcOrd="2" destOrd="0" presId="urn:microsoft.com/office/officeart/2008/layout/LinedList"/>
    <dgm:cxn modelId="{B735BE9F-A1C9-46F0-B901-0CD62C19AD71}" type="presParOf" srcId="{F6D33916-D919-41AA-9584-9E59AD81522F}" destId="{4952783B-DF38-481C-AA67-7FF4E18CC14F}" srcOrd="14" destOrd="0" presId="urn:microsoft.com/office/officeart/2008/layout/LinedList"/>
    <dgm:cxn modelId="{385D17DF-8428-4B9F-A505-250A9AE52FE9}" type="presParOf" srcId="{F6D33916-D919-41AA-9584-9E59AD81522F}" destId="{CA6B72D5-AACF-4C19-880C-D9EB974A0997}" srcOrd="15" destOrd="0" presId="urn:microsoft.com/office/officeart/2008/layout/LinedList"/>
    <dgm:cxn modelId="{517FF847-6F2C-4428-B409-4AB254DB6F49}" type="presParOf" srcId="{F6D33916-D919-41AA-9584-9E59AD81522F}" destId="{B3D18CFF-9B6C-4E1D-B8CA-65AC5CD84329}" srcOrd="16" destOrd="0" presId="urn:microsoft.com/office/officeart/2008/layout/LinedList"/>
    <dgm:cxn modelId="{6EBEA715-F5D4-4EA9-A0EC-B97DF87B8140}" type="presParOf" srcId="{B3D18CFF-9B6C-4E1D-B8CA-65AC5CD84329}" destId="{81D639BA-3A0A-44D5-82C8-FA6713755745}" srcOrd="0" destOrd="0" presId="urn:microsoft.com/office/officeart/2008/layout/LinedList"/>
    <dgm:cxn modelId="{077BBA0E-7383-40DD-85A7-92C66ACA63D7}" type="presParOf" srcId="{B3D18CFF-9B6C-4E1D-B8CA-65AC5CD84329}" destId="{0C13AFD2-72FD-4D11-A2E6-BF60DB0030D2}" srcOrd="1" destOrd="0" presId="urn:microsoft.com/office/officeart/2008/layout/LinedList"/>
    <dgm:cxn modelId="{4DB14A39-6270-484A-AEFA-445DF461ACC1}" type="presParOf" srcId="{B3D18CFF-9B6C-4E1D-B8CA-65AC5CD84329}" destId="{E52021D9-5818-4D91-863F-81A5EA7D0979}" srcOrd="2" destOrd="0" presId="urn:microsoft.com/office/officeart/2008/layout/LinedList"/>
    <dgm:cxn modelId="{65356D58-E1A6-4E52-9FE5-A736F40C77E1}" type="presParOf" srcId="{F6D33916-D919-41AA-9584-9E59AD81522F}" destId="{0271E9F9-34F0-4247-80BB-644478CF67D7}" srcOrd="17" destOrd="0" presId="urn:microsoft.com/office/officeart/2008/layout/LinedList"/>
    <dgm:cxn modelId="{26F9765D-B5E0-408A-B00A-C984E2450A32}" type="presParOf" srcId="{F6D33916-D919-41AA-9584-9E59AD81522F}" destId="{98D19A54-3B47-412D-A7CB-0ABA9201D777}"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67D1264-05BB-4974-A41B-3A547D63DC1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ED8EB97F-E8E8-46B5-8C22-42367054D664}">
      <dgm:prSet/>
      <dgm:spPr/>
      <dgm:t>
        <a:bodyPr/>
        <a:lstStyle/>
        <a:p>
          <a:r>
            <a:rPr lang="it-IT" b="1" dirty="0"/>
            <a:t>I genitori si impegnano a:</a:t>
          </a:r>
          <a:endParaRPr lang="en-US" dirty="0"/>
        </a:p>
      </dgm:t>
    </dgm:pt>
    <dgm:pt modelId="{3C96E0FC-28A8-407A-813C-C7470AD074CB}" type="parTrans" cxnId="{AC32B75C-DA8C-4BB2-A5E1-454985DCD698}">
      <dgm:prSet/>
      <dgm:spPr/>
      <dgm:t>
        <a:bodyPr/>
        <a:lstStyle/>
        <a:p>
          <a:endParaRPr lang="en-US"/>
        </a:p>
      </dgm:t>
    </dgm:pt>
    <dgm:pt modelId="{E3D733E8-582A-4459-8176-1165176851F3}" type="sibTrans" cxnId="{AC32B75C-DA8C-4BB2-A5E1-454985DCD698}">
      <dgm:prSet/>
      <dgm:spPr/>
      <dgm:t>
        <a:bodyPr/>
        <a:lstStyle/>
        <a:p>
          <a:endParaRPr lang="en-US"/>
        </a:p>
      </dgm:t>
    </dgm:pt>
    <dgm:pt modelId="{6ECB9BD9-AE12-4BB7-8D3A-C2F85D7F300A}">
      <dgm:prSet/>
      <dgm:spPr/>
      <dgm:t>
        <a:bodyPr/>
        <a:lstStyle/>
        <a:p>
          <a:r>
            <a:rPr lang="it-IT"/>
            <a:t>Conoscere il Codice etico della società sportiva ove esista o quello della Federazione sportiva a cui appartiene la società.</a:t>
          </a:r>
          <a:endParaRPr lang="en-US"/>
        </a:p>
      </dgm:t>
    </dgm:pt>
    <dgm:pt modelId="{AC32A228-A655-4A5D-802D-FC20ABD121B0}" type="parTrans" cxnId="{C6FC2165-27C8-451C-901E-C5A74418B70A}">
      <dgm:prSet/>
      <dgm:spPr/>
      <dgm:t>
        <a:bodyPr/>
        <a:lstStyle/>
        <a:p>
          <a:endParaRPr lang="en-US"/>
        </a:p>
      </dgm:t>
    </dgm:pt>
    <dgm:pt modelId="{EE366648-6052-49F0-B0D1-77C6388664A9}" type="sibTrans" cxnId="{C6FC2165-27C8-451C-901E-C5A74418B70A}">
      <dgm:prSet/>
      <dgm:spPr/>
      <dgm:t>
        <a:bodyPr/>
        <a:lstStyle/>
        <a:p>
          <a:endParaRPr lang="en-US"/>
        </a:p>
      </dgm:t>
    </dgm:pt>
    <dgm:pt modelId="{CD27B261-6423-41E9-847D-A2C89618E73F}">
      <dgm:prSet/>
      <dgm:spPr/>
      <dgm:t>
        <a:bodyPr/>
        <a:lstStyle/>
        <a:p>
          <a:r>
            <a:rPr lang="it-IT"/>
            <a:t>Motivare i propri figli al rispetto dell'impegno sportivo, vigilando sulla regolare frequenza e sulla puntualità, giustificando tempestivamente le assenze.</a:t>
          </a:r>
          <a:endParaRPr lang="en-US"/>
        </a:p>
      </dgm:t>
    </dgm:pt>
    <dgm:pt modelId="{06E58B02-B823-4896-B1CD-891A33CE1644}" type="parTrans" cxnId="{D42333DB-9CE5-425F-AEE1-DBA2925F3BD3}">
      <dgm:prSet/>
      <dgm:spPr/>
      <dgm:t>
        <a:bodyPr/>
        <a:lstStyle/>
        <a:p>
          <a:endParaRPr lang="en-US"/>
        </a:p>
      </dgm:t>
    </dgm:pt>
    <dgm:pt modelId="{16ABE6F5-4F9F-4B80-828A-56EB23809E51}" type="sibTrans" cxnId="{D42333DB-9CE5-425F-AEE1-DBA2925F3BD3}">
      <dgm:prSet/>
      <dgm:spPr/>
      <dgm:t>
        <a:bodyPr/>
        <a:lstStyle/>
        <a:p>
          <a:endParaRPr lang="en-US"/>
        </a:p>
      </dgm:t>
    </dgm:pt>
    <dgm:pt modelId="{FCA244B3-16FE-40B8-9519-B9F69EE79892}">
      <dgm:prSet/>
      <dgm:spPr/>
      <dgm:t>
        <a:bodyPr/>
        <a:lstStyle/>
        <a:p>
          <a:r>
            <a:rPr lang="it-IT"/>
            <a:t>Partecipare attivamente agli incontri promossi dalla società sportiva.</a:t>
          </a:r>
          <a:endParaRPr lang="en-US"/>
        </a:p>
      </dgm:t>
    </dgm:pt>
    <dgm:pt modelId="{116D432F-DCDD-42BF-9031-0CFAB18FBC80}" type="parTrans" cxnId="{6D8D85DA-E29B-44AB-B924-55973A3920ED}">
      <dgm:prSet/>
      <dgm:spPr/>
      <dgm:t>
        <a:bodyPr/>
        <a:lstStyle/>
        <a:p>
          <a:endParaRPr lang="en-US"/>
        </a:p>
      </dgm:t>
    </dgm:pt>
    <dgm:pt modelId="{C1E20CCD-8521-42A1-A841-29C60F234B76}" type="sibTrans" cxnId="{6D8D85DA-E29B-44AB-B924-55973A3920ED}">
      <dgm:prSet/>
      <dgm:spPr/>
      <dgm:t>
        <a:bodyPr/>
        <a:lstStyle/>
        <a:p>
          <a:endParaRPr lang="en-US"/>
        </a:p>
      </dgm:t>
    </dgm:pt>
    <dgm:pt modelId="{F01C8CB4-9EA4-4E51-BBC1-95B5BDC3B7CF}">
      <dgm:prSet/>
      <dgm:spPr/>
      <dgm:t>
        <a:bodyPr/>
        <a:lstStyle/>
        <a:p>
          <a:r>
            <a:rPr lang="it-IT"/>
            <a:t>Non contestare le attività e le decisioni di carattere tecnico/sportivo assunte dai tecnici e dirigenti sportivi.</a:t>
          </a:r>
          <a:endParaRPr lang="en-US"/>
        </a:p>
      </dgm:t>
    </dgm:pt>
    <dgm:pt modelId="{F1C8C1F2-86DD-4725-83CA-CE0CA7FB1D01}" type="parTrans" cxnId="{13660310-B29B-4452-9DE4-4A3BF1F0C22E}">
      <dgm:prSet/>
      <dgm:spPr/>
      <dgm:t>
        <a:bodyPr/>
        <a:lstStyle/>
        <a:p>
          <a:endParaRPr lang="en-US"/>
        </a:p>
      </dgm:t>
    </dgm:pt>
    <dgm:pt modelId="{79E47B4D-3281-44ED-90AE-62194B3C2E67}" type="sibTrans" cxnId="{13660310-B29B-4452-9DE4-4A3BF1F0C22E}">
      <dgm:prSet/>
      <dgm:spPr/>
      <dgm:t>
        <a:bodyPr/>
        <a:lstStyle/>
        <a:p>
          <a:endParaRPr lang="en-US"/>
        </a:p>
      </dgm:t>
    </dgm:pt>
    <dgm:pt modelId="{8A3CF1EF-B716-4D1E-AFF0-50B5F3463C67}">
      <dgm:prSet/>
      <dgm:spPr/>
      <dgm:t>
        <a:bodyPr/>
        <a:lstStyle/>
        <a:p>
          <a:r>
            <a:rPr lang="it-IT"/>
            <a:t>Fornire alla società sportiva le informazioni utili per consentire una migliore conoscenza dell'atleta.</a:t>
          </a:r>
          <a:endParaRPr lang="en-US"/>
        </a:p>
      </dgm:t>
    </dgm:pt>
    <dgm:pt modelId="{0CFF0465-3BC6-4536-9ABF-385FEB16F4D0}" type="parTrans" cxnId="{63510390-1CCD-4BAC-866D-CE20FD9A1FEC}">
      <dgm:prSet/>
      <dgm:spPr/>
      <dgm:t>
        <a:bodyPr/>
        <a:lstStyle/>
        <a:p>
          <a:endParaRPr lang="en-US"/>
        </a:p>
      </dgm:t>
    </dgm:pt>
    <dgm:pt modelId="{D2A00184-3E3C-46E8-B920-34B0E57915EC}" type="sibTrans" cxnId="{63510390-1CCD-4BAC-866D-CE20FD9A1FEC}">
      <dgm:prSet/>
      <dgm:spPr/>
      <dgm:t>
        <a:bodyPr/>
        <a:lstStyle/>
        <a:p>
          <a:endParaRPr lang="en-US"/>
        </a:p>
      </dgm:t>
    </dgm:pt>
    <dgm:pt modelId="{E9DB0FEB-ECB3-4A09-8DE9-48CFEE0B49BD}">
      <dgm:prSet/>
      <dgm:spPr/>
      <dgm:t>
        <a:bodyPr/>
        <a:lstStyle/>
        <a:p>
          <a:endParaRPr lang="en-US"/>
        </a:p>
      </dgm:t>
    </dgm:pt>
    <dgm:pt modelId="{1AFA510E-4610-4540-AD6A-D1712E06E29C}" type="parTrans" cxnId="{4980C31E-B9F9-4BA1-BF13-4C26F7BA73D1}">
      <dgm:prSet/>
      <dgm:spPr/>
      <dgm:t>
        <a:bodyPr/>
        <a:lstStyle/>
        <a:p>
          <a:endParaRPr lang="it-IT"/>
        </a:p>
      </dgm:t>
    </dgm:pt>
    <dgm:pt modelId="{CA2D6312-BED8-46A1-B193-DE76ADCA6AA5}" type="sibTrans" cxnId="{4980C31E-B9F9-4BA1-BF13-4C26F7BA73D1}">
      <dgm:prSet/>
      <dgm:spPr/>
      <dgm:t>
        <a:bodyPr/>
        <a:lstStyle/>
        <a:p>
          <a:endParaRPr lang="it-IT"/>
        </a:p>
      </dgm:t>
    </dgm:pt>
    <dgm:pt modelId="{1D375643-56E3-4FC8-95B2-0648E258D525}">
      <dgm:prSet/>
      <dgm:spPr/>
      <dgm:t>
        <a:bodyPr/>
        <a:lstStyle/>
        <a:p>
          <a:endParaRPr lang="en-US"/>
        </a:p>
      </dgm:t>
    </dgm:pt>
    <dgm:pt modelId="{0DB4BE9F-D836-4F7F-B8EE-7BB3BD4460DA}" type="parTrans" cxnId="{025B5B25-268B-4953-B8C4-00B3E7A2E0AB}">
      <dgm:prSet/>
      <dgm:spPr/>
      <dgm:t>
        <a:bodyPr/>
        <a:lstStyle/>
        <a:p>
          <a:endParaRPr lang="it-IT"/>
        </a:p>
      </dgm:t>
    </dgm:pt>
    <dgm:pt modelId="{5B2975BF-CC78-4DF0-9548-8A11B2F58355}" type="sibTrans" cxnId="{025B5B25-268B-4953-B8C4-00B3E7A2E0AB}">
      <dgm:prSet/>
      <dgm:spPr/>
      <dgm:t>
        <a:bodyPr/>
        <a:lstStyle/>
        <a:p>
          <a:endParaRPr lang="it-IT"/>
        </a:p>
      </dgm:t>
    </dgm:pt>
    <dgm:pt modelId="{467E8E57-5A0C-498F-84AB-ABFE0FB5DAC0}">
      <dgm:prSet/>
      <dgm:spPr/>
      <dgm:t>
        <a:bodyPr/>
        <a:lstStyle/>
        <a:p>
          <a:endParaRPr lang="en-US"/>
        </a:p>
      </dgm:t>
    </dgm:pt>
    <dgm:pt modelId="{6357B4A0-204B-48D7-AEC8-3375C40D3244}" type="parTrans" cxnId="{80E28608-AA2A-49C5-90BE-5ECA38496FE9}">
      <dgm:prSet/>
      <dgm:spPr/>
      <dgm:t>
        <a:bodyPr/>
        <a:lstStyle/>
        <a:p>
          <a:endParaRPr lang="it-IT"/>
        </a:p>
      </dgm:t>
    </dgm:pt>
    <dgm:pt modelId="{6F93701E-BC8A-4FCB-8A00-F702D130C363}" type="sibTrans" cxnId="{80E28608-AA2A-49C5-90BE-5ECA38496FE9}">
      <dgm:prSet/>
      <dgm:spPr/>
      <dgm:t>
        <a:bodyPr/>
        <a:lstStyle/>
        <a:p>
          <a:endParaRPr lang="it-IT"/>
        </a:p>
      </dgm:t>
    </dgm:pt>
    <dgm:pt modelId="{E3718351-0593-420F-9A69-07F357AA2D33}">
      <dgm:prSet/>
      <dgm:spPr/>
      <dgm:t>
        <a:bodyPr/>
        <a:lstStyle/>
        <a:p>
          <a:endParaRPr lang="en-US"/>
        </a:p>
      </dgm:t>
    </dgm:pt>
    <dgm:pt modelId="{63813411-3931-4EA6-A433-71871F28386B}" type="parTrans" cxnId="{DD0DD0D6-8BB2-4A9E-BAC6-6C345C40ADB1}">
      <dgm:prSet/>
      <dgm:spPr/>
      <dgm:t>
        <a:bodyPr/>
        <a:lstStyle/>
        <a:p>
          <a:endParaRPr lang="it-IT"/>
        </a:p>
      </dgm:t>
    </dgm:pt>
    <dgm:pt modelId="{DF6CFF91-2638-4495-ACF4-80095179AF0F}" type="sibTrans" cxnId="{DD0DD0D6-8BB2-4A9E-BAC6-6C345C40ADB1}">
      <dgm:prSet/>
      <dgm:spPr/>
      <dgm:t>
        <a:bodyPr/>
        <a:lstStyle/>
        <a:p>
          <a:endParaRPr lang="it-IT"/>
        </a:p>
      </dgm:t>
    </dgm:pt>
    <dgm:pt modelId="{7AF74571-AE22-4769-96FD-02F5EF9C8A7A}" type="pres">
      <dgm:prSet presAssocID="{C67D1264-05BB-4974-A41B-3A547D63DC1C}" presName="diagram" presStyleCnt="0">
        <dgm:presLayoutVars>
          <dgm:dir/>
          <dgm:resizeHandles val="exact"/>
        </dgm:presLayoutVars>
      </dgm:prSet>
      <dgm:spPr/>
    </dgm:pt>
    <dgm:pt modelId="{D83A2E63-9DBA-41F0-8E07-C705587FEF64}" type="pres">
      <dgm:prSet presAssocID="{ED8EB97F-E8E8-46B5-8C22-42367054D664}" presName="node" presStyleLbl="node1" presStyleIdx="0" presStyleCnt="1" custScaleX="100000" custScaleY="77165">
        <dgm:presLayoutVars>
          <dgm:bulletEnabled val="1"/>
        </dgm:presLayoutVars>
      </dgm:prSet>
      <dgm:spPr/>
    </dgm:pt>
  </dgm:ptLst>
  <dgm:cxnLst>
    <dgm:cxn modelId="{80E28608-AA2A-49C5-90BE-5ECA38496FE9}" srcId="{ED8EB97F-E8E8-46B5-8C22-42367054D664}" destId="{467E8E57-5A0C-498F-84AB-ABFE0FB5DAC0}" srcOrd="5" destOrd="0" parTransId="{6357B4A0-204B-48D7-AEC8-3375C40D3244}" sibTransId="{6F93701E-BC8A-4FCB-8A00-F702D130C363}"/>
    <dgm:cxn modelId="{17A4590E-EE41-47E0-ACC8-33955118A7FD}" type="presOf" srcId="{FCA244B3-16FE-40B8-9519-B9F69EE79892}" destId="{D83A2E63-9DBA-41F0-8E07-C705587FEF64}" srcOrd="0" destOrd="5" presId="urn:microsoft.com/office/officeart/2005/8/layout/default"/>
    <dgm:cxn modelId="{13660310-B29B-4452-9DE4-4A3BF1F0C22E}" srcId="{ED8EB97F-E8E8-46B5-8C22-42367054D664}" destId="{F01C8CB4-9EA4-4E51-BBC1-95B5BDC3B7CF}" srcOrd="6" destOrd="0" parTransId="{F1C8C1F2-86DD-4725-83CA-CE0CA7FB1D01}" sibTransId="{79E47B4D-3281-44ED-90AE-62194B3C2E67}"/>
    <dgm:cxn modelId="{4980C31E-B9F9-4BA1-BF13-4C26F7BA73D1}" srcId="{ED8EB97F-E8E8-46B5-8C22-42367054D664}" destId="{E9DB0FEB-ECB3-4A09-8DE9-48CFEE0B49BD}" srcOrd="1" destOrd="0" parTransId="{1AFA510E-4610-4540-AD6A-D1712E06E29C}" sibTransId="{CA2D6312-BED8-46A1-B193-DE76ADCA6AA5}"/>
    <dgm:cxn modelId="{025B5B25-268B-4953-B8C4-00B3E7A2E0AB}" srcId="{ED8EB97F-E8E8-46B5-8C22-42367054D664}" destId="{1D375643-56E3-4FC8-95B2-0648E258D525}" srcOrd="3" destOrd="0" parTransId="{0DB4BE9F-D836-4F7F-B8EE-7BB3BD4460DA}" sibTransId="{5B2975BF-CC78-4DF0-9548-8A11B2F58355}"/>
    <dgm:cxn modelId="{D790503C-F0F1-4F52-AE86-EFCA77A40947}" type="presOf" srcId="{6ECB9BD9-AE12-4BB7-8D3A-C2F85D7F300A}" destId="{D83A2E63-9DBA-41F0-8E07-C705587FEF64}" srcOrd="0" destOrd="1" presId="urn:microsoft.com/office/officeart/2005/8/layout/default"/>
    <dgm:cxn modelId="{AC32B75C-DA8C-4BB2-A5E1-454985DCD698}" srcId="{C67D1264-05BB-4974-A41B-3A547D63DC1C}" destId="{ED8EB97F-E8E8-46B5-8C22-42367054D664}" srcOrd="0" destOrd="0" parTransId="{3C96E0FC-28A8-407A-813C-C7470AD074CB}" sibTransId="{E3D733E8-582A-4459-8176-1165176851F3}"/>
    <dgm:cxn modelId="{C6FC2165-27C8-451C-901E-C5A74418B70A}" srcId="{ED8EB97F-E8E8-46B5-8C22-42367054D664}" destId="{6ECB9BD9-AE12-4BB7-8D3A-C2F85D7F300A}" srcOrd="0" destOrd="0" parTransId="{AC32A228-A655-4A5D-802D-FC20ABD121B0}" sibTransId="{EE366648-6052-49F0-B0D1-77C6388664A9}"/>
    <dgm:cxn modelId="{86D42666-9496-4E66-A8D1-412DB0D2E219}" type="presOf" srcId="{E3718351-0593-420F-9A69-07F357AA2D33}" destId="{D83A2E63-9DBA-41F0-8E07-C705587FEF64}" srcOrd="0" destOrd="8" presId="urn:microsoft.com/office/officeart/2005/8/layout/default"/>
    <dgm:cxn modelId="{85EDFA4F-EFE1-4AC0-80C0-CADA322DD4CC}" type="presOf" srcId="{CD27B261-6423-41E9-847D-A2C89618E73F}" destId="{D83A2E63-9DBA-41F0-8E07-C705587FEF64}" srcOrd="0" destOrd="3" presId="urn:microsoft.com/office/officeart/2005/8/layout/default"/>
    <dgm:cxn modelId="{EFD0A080-422D-4ABB-9EC1-9AB4746FCD2D}" type="presOf" srcId="{C67D1264-05BB-4974-A41B-3A547D63DC1C}" destId="{7AF74571-AE22-4769-96FD-02F5EF9C8A7A}" srcOrd="0" destOrd="0" presId="urn:microsoft.com/office/officeart/2005/8/layout/default"/>
    <dgm:cxn modelId="{6F44E184-C9BD-4811-8469-118028D7EC0A}" type="presOf" srcId="{8A3CF1EF-B716-4D1E-AFF0-50B5F3463C67}" destId="{D83A2E63-9DBA-41F0-8E07-C705587FEF64}" srcOrd="0" destOrd="9" presId="urn:microsoft.com/office/officeart/2005/8/layout/default"/>
    <dgm:cxn modelId="{63510390-1CCD-4BAC-866D-CE20FD9A1FEC}" srcId="{ED8EB97F-E8E8-46B5-8C22-42367054D664}" destId="{8A3CF1EF-B716-4D1E-AFF0-50B5F3463C67}" srcOrd="8" destOrd="0" parTransId="{0CFF0465-3BC6-4536-9ABF-385FEB16F4D0}" sibTransId="{D2A00184-3E3C-46E8-B920-34B0E57915EC}"/>
    <dgm:cxn modelId="{046F7092-CE8E-4DA5-930D-DBB75A3D123E}" type="presOf" srcId="{F01C8CB4-9EA4-4E51-BBC1-95B5BDC3B7CF}" destId="{D83A2E63-9DBA-41F0-8E07-C705587FEF64}" srcOrd="0" destOrd="7" presId="urn:microsoft.com/office/officeart/2005/8/layout/default"/>
    <dgm:cxn modelId="{41A369AB-2EFC-4549-829A-25FFA6DA7880}" type="presOf" srcId="{467E8E57-5A0C-498F-84AB-ABFE0FB5DAC0}" destId="{D83A2E63-9DBA-41F0-8E07-C705587FEF64}" srcOrd="0" destOrd="6" presId="urn:microsoft.com/office/officeart/2005/8/layout/default"/>
    <dgm:cxn modelId="{B0B169B6-D1F9-4230-9AAA-D1B5F2EB0070}" type="presOf" srcId="{1D375643-56E3-4FC8-95B2-0648E258D525}" destId="{D83A2E63-9DBA-41F0-8E07-C705587FEF64}" srcOrd="0" destOrd="4" presId="urn:microsoft.com/office/officeart/2005/8/layout/default"/>
    <dgm:cxn modelId="{DD0DD0D6-8BB2-4A9E-BAC6-6C345C40ADB1}" srcId="{ED8EB97F-E8E8-46B5-8C22-42367054D664}" destId="{E3718351-0593-420F-9A69-07F357AA2D33}" srcOrd="7" destOrd="0" parTransId="{63813411-3931-4EA6-A433-71871F28386B}" sibTransId="{DF6CFF91-2638-4495-ACF4-80095179AF0F}"/>
    <dgm:cxn modelId="{6D8D85DA-E29B-44AB-B924-55973A3920ED}" srcId="{ED8EB97F-E8E8-46B5-8C22-42367054D664}" destId="{FCA244B3-16FE-40B8-9519-B9F69EE79892}" srcOrd="4" destOrd="0" parTransId="{116D432F-DCDD-42BF-9031-0CFAB18FBC80}" sibTransId="{C1E20CCD-8521-42A1-A841-29C60F234B76}"/>
    <dgm:cxn modelId="{D42333DB-9CE5-425F-AEE1-DBA2925F3BD3}" srcId="{ED8EB97F-E8E8-46B5-8C22-42367054D664}" destId="{CD27B261-6423-41E9-847D-A2C89618E73F}" srcOrd="2" destOrd="0" parTransId="{06E58B02-B823-4896-B1CD-891A33CE1644}" sibTransId="{16ABE6F5-4F9F-4B80-828A-56EB23809E51}"/>
    <dgm:cxn modelId="{B3948DF0-A200-494C-B71A-1C586945969B}" type="presOf" srcId="{ED8EB97F-E8E8-46B5-8C22-42367054D664}" destId="{D83A2E63-9DBA-41F0-8E07-C705587FEF64}" srcOrd="0" destOrd="0" presId="urn:microsoft.com/office/officeart/2005/8/layout/default"/>
    <dgm:cxn modelId="{245842F5-20E9-4D38-9053-055F616C2412}" type="presOf" srcId="{E9DB0FEB-ECB3-4A09-8DE9-48CFEE0B49BD}" destId="{D83A2E63-9DBA-41F0-8E07-C705587FEF64}" srcOrd="0" destOrd="2" presId="urn:microsoft.com/office/officeart/2005/8/layout/default"/>
    <dgm:cxn modelId="{A4A2CDE2-3582-4FD8-AE93-E21CC2503820}" type="presParOf" srcId="{7AF74571-AE22-4769-96FD-02F5EF9C8A7A}" destId="{D83A2E63-9DBA-41F0-8E07-C705587FEF6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896F49-0960-43AE-8246-E0C93DC5AB9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D2F28FE-7F26-4966-863E-EB0390E9D365}">
      <dgm:prSet/>
      <dgm:spPr/>
      <dgm:t>
        <a:bodyPr/>
        <a:lstStyle/>
        <a:p>
          <a:pPr algn="just"/>
          <a:r>
            <a:rPr lang="it-IT" dirty="0"/>
            <a:t>Differenza tra atti e molestie sessuali: le molestie sessuali prescindono da contatti fisici con le zone erogene della persona offesa e normalmente si estrinsecano mediante petulanti telefonate o atteggiamenti non graditi o mediante espressioni volgari, nelle quali lo sfondo sessuale costituisce un motivo e non un momento della condotta</a:t>
          </a:r>
          <a:endParaRPr lang="en-US" dirty="0"/>
        </a:p>
      </dgm:t>
    </dgm:pt>
    <dgm:pt modelId="{3BA67EC9-5D41-4937-A507-C16C733F6E0A}" type="parTrans" cxnId="{4C4B2406-7B69-4A29-9E24-FE2538F27E0E}">
      <dgm:prSet/>
      <dgm:spPr/>
      <dgm:t>
        <a:bodyPr/>
        <a:lstStyle/>
        <a:p>
          <a:endParaRPr lang="en-US"/>
        </a:p>
      </dgm:t>
    </dgm:pt>
    <dgm:pt modelId="{27262199-DAF0-45CA-9446-7EF96EF05093}" type="sibTrans" cxnId="{4C4B2406-7B69-4A29-9E24-FE2538F27E0E}">
      <dgm:prSet/>
      <dgm:spPr/>
      <dgm:t>
        <a:bodyPr/>
        <a:lstStyle/>
        <a:p>
          <a:endParaRPr lang="en-US"/>
        </a:p>
      </dgm:t>
    </dgm:pt>
    <dgm:pt modelId="{9CB9938E-4C64-4643-B8CF-620C297A2AA2}">
      <dgm:prSet/>
      <dgm:spPr/>
      <dgm:t>
        <a:bodyPr/>
        <a:lstStyle/>
        <a:p>
          <a:r>
            <a:rPr lang="it-IT" dirty="0"/>
            <a:t>Comportamenti indesiderati a connotazione sessuale</a:t>
          </a:r>
          <a:endParaRPr lang="en-US" dirty="0"/>
        </a:p>
      </dgm:t>
    </dgm:pt>
    <dgm:pt modelId="{EDA96E82-ABB9-41EC-8E97-22904F4C2623}" type="parTrans" cxnId="{9C834237-81B9-4500-9411-689C909E89F4}">
      <dgm:prSet/>
      <dgm:spPr/>
      <dgm:t>
        <a:bodyPr/>
        <a:lstStyle/>
        <a:p>
          <a:endParaRPr lang="en-US"/>
        </a:p>
      </dgm:t>
    </dgm:pt>
    <dgm:pt modelId="{27746C54-3D4A-4BD3-AF57-463466EB3144}" type="sibTrans" cxnId="{9C834237-81B9-4500-9411-689C909E89F4}">
      <dgm:prSet/>
      <dgm:spPr/>
      <dgm:t>
        <a:bodyPr/>
        <a:lstStyle/>
        <a:p>
          <a:endParaRPr lang="en-US"/>
        </a:p>
      </dgm:t>
    </dgm:pt>
    <dgm:pt modelId="{3D27FBE2-92B8-4C42-9AA2-D82061124342}">
      <dgm:prSet/>
      <dgm:spPr/>
      <dgm:t>
        <a:bodyPr/>
        <a:lstStyle/>
        <a:p>
          <a:r>
            <a:rPr lang="it-IT" dirty="0"/>
            <a:t>Condotte discriminatorie basate sul sesso</a:t>
          </a:r>
          <a:endParaRPr lang="en-US" dirty="0"/>
        </a:p>
      </dgm:t>
    </dgm:pt>
    <dgm:pt modelId="{9DC5F95F-4F85-46B8-AE67-DE110E7BDEC1}" type="parTrans" cxnId="{E0BFD941-E616-4B79-83BB-7C44F064596B}">
      <dgm:prSet/>
      <dgm:spPr/>
      <dgm:t>
        <a:bodyPr/>
        <a:lstStyle/>
        <a:p>
          <a:endParaRPr lang="en-US"/>
        </a:p>
      </dgm:t>
    </dgm:pt>
    <dgm:pt modelId="{6A64EE5F-4998-4E21-9676-45A39014A6F7}" type="sibTrans" cxnId="{E0BFD941-E616-4B79-83BB-7C44F064596B}">
      <dgm:prSet/>
      <dgm:spPr/>
      <dgm:t>
        <a:bodyPr/>
        <a:lstStyle/>
        <a:p>
          <a:endParaRPr lang="en-US"/>
        </a:p>
      </dgm:t>
    </dgm:pt>
    <dgm:pt modelId="{031CEAA2-C19F-48DD-83EA-74366090C7EF}">
      <dgm:prSet/>
      <dgm:spPr/>
      <dgm:t>
        <a:bodyPr/>
        <a:lstStyle/>
        <a:p>
          <a:pPr algn="just"/>
          <a:r>
            <a:rPr lang="it-IT" dirty="0"/>
            <a:t>Carattere verbale (richieste implicite/esplicite di prestazioni sessuali, espressioni equivoche/allusive, promesse di agevolazioni in cambio di prestazioni sessuali, condotte ritorsive a fronte del rifiuto di prestazioni sessuali)</a:t>
          </a:r>
          <a:endParaRPr lang="en-US" dirty="0"/>
        </a:p>
      </dgm:t>
    </dgm:pt>
    <dgm:pt modelId="{69355CE5-F06C-4308-B85B-7E1A1A70C268}" type="parTrans" cxnId="{56B294D4-4F91-4128-8D94-6DB9BEDF45EA}">
      <dgm:prSet/>
      <dgm:spPr/>
      <dgm:t>
        <a:bodyPr/>
        <a:lstStyle/>
        <a:p>
          <a:endParaRPr lang="en-US"/>
        </a:p>
      </dgm:t>
    </dgm:pt>
    <dgm:pt modelId="{062FA430-1D98-40B3-A0EE-0037A04926E0}" type="sibTrans" cxnId="{56B294D4-4F91-4128-8D94-6DB9BEDF45EA}">
      <dgm:prSet/>
      <dgm:spPr/>
      <dgm:t>
        <a:bodyPr/>
        <a:lstStyle/>
        <a:p>
          <a:endParaRPr lang="en-US"/>
        </a:p>
      </dgm:t>
    </dgm:pt>
    <dgm:pt modelId="{2B6341E0-93F9-4E65-A16E-92A89FD68EE6}">
      <dgm:prSet/>
      <dgm:spPr/>
      <dgm:t>
        <a:bodyPr/>
        <a:lstStyle/>
        <a:p>
          <a:pPr algn="just"/>
          <a:r>
            <a:rPr lang="it-IT" dirty="0"/>
            <a:t>Carattere non verbale (gesti provocatori/osceni a connotazione sessuale, contatti interpersonali, scritti/oggetti allusivi e altro materiale a sfondo sessuale e esposizione/diffusione anche mediante mezzi telematici)</a:t>
          </a:r>
          <a:endParaRPr lang="en-US" dirty="0"/>
        </a:p>
      </dgm:t>
    </dgm:pt>
    <dgm:pt modelId="{D6D94155-C867-4BE8-83AE-8D58E3FC4E39}" type="parTrans" cxnId="{3C51594C-BCDF-4DEF-AB15-7CCFE35D4F4A}">
      <dgm:prSet/>
      <dgm:spPr/>
      <dgm:t>
        <a:bodyPr/>
        <a:lstStyle/>
        <a:p>
          <a:endParaRPr lang="en-US"/>
        </a:p>
      </dgm:t>
    </dgm:pt>
    <dgm:pt modelId="{A693879F-4075-4E00-AD31-F6CD229D81C3}" type="sibTrans" cxnId="{3C51594C-BCDF-4DEF-AB15-7CCFE35D4F4A}">
      <dgm:prSet/>
      <dgm:spPr/>
      <dgm:t>
        <a:bodyPr/>
        <a:lstStyle/>
        <a:p>
          <a:endParaRPr lang="en-US"/>
        </a:p>
      </dgm:t>
    </dgm:pt>
    <dgm:pt modelId="{E7B756C7-9F42-4984-A0B4-BDA4601F70E3}" type="pres">
      <dgm:prSet presAssocID="{B4896F49-0960-43AE-8246-E0C93DC5AB96}" presName="linear" presStyleCnt="0">
        <dgm:presLayoutVars>
          <dgm:animLvl val="lvl"/>
          <dgm:resizeHandles val="exact"/>
        </dgm:presLayoutVars>
      </dgm:prSet>
      <dgm:spPr/>
    </dgm:pt>
    <dgm:pt modelId="{0EC27EF6-298C-4710-AD01-1250407C5F7D}" type="pres">
      <dgm:prSet presAssocID="{FD2F28FE-7F26-4966-863E-EB0390E9D365}" presName="parentText" presStyleLbl="node1" presStyleIdx="0" presStyleCnt="5">
        <dgm:presLayoutVars>
          <dgm:chMax val="0"/>
          <dgm:bulletEnabled val="1"/>
        </dgm:presLayoutVars>
      </dgm:prSet>
      <dgm:spPr/>
    </dgm:pt>
    <dgm:pt modelId="{336DD49A-593F-4E8C-9E5F-BA3CD8368D15}" type="pres">
      <dgm:prSet presAssocID="{27262199-DAF0-45CA-9446-7EF96EF05093}" presName="spacer" presStyleCnt="0"/>
      <dgm:spPr/>
    </dgm:pt>
    <dgm:pt modelId="{16D090A3-1F58-44C9-B9F0-0B103C17092C}" type="pres">
      <dgm:prSet presAssocID="{9CB9938E-4C64-4643-B8CF-620C297A2AA2}" presName="parentText" presStyleLbl="node1" presStyleIdx="1" presStyleCnt="5">
        <dgm:presLayoutVars>
          <dgm:chMax val="0"/>
          <dgm:bulletEnabled val="1"/>
        </dgm:presLayoutVars>
      </dgm:prSet>
      <dgm:spPr/>
    </dgm:pt>
    <dgm:pt modelId="{8362C42F-04A4-4963-9AD0-3440EC6301ED}" type="pres">
      <dgm:prSet presAssocID="{27746C54-3D4A-4BD3-AF57-463466EB3144}" presName="spacer" presStyleCnt="0"/>
      <dgm:spPr/>
    </dgm:pt>
    <dgm:pt modelId="{E88F0050-8345-4219-A914-930E1CA38657}" type="pres">
      <dgm:prSet presAssocID="{3D27FBE2-92B8-4C42-9AA2-D82061124342}" presName="parentText" presStyleLbl="node1" presStyleIdx="2" presStyleCnt="5">
        <dgm:presLayoutVars>
          <dgm:chMax val="0"/>
          <dgm:bulletEnabled val="1"/>
        </dgm:presLayoutVars>
      </dgm:prSet>
      <dgm:spPr/>
    </dgm:pt>
    <dgm:pt modelId="{9913A969-EA43-46B1-A58B-DD32738ED74A}" type="pres">
      <dgm:prSet presAssocID="{6A64EE5F-4998-4E21-9676-45A39014A6F7}" presName="spacer" presStyleCnt="0"/>
      <dgm:spPr/>
    </dgm:pt>
    <dgm:pt modelId="{F4BA7B4F-9879-4E27-B7E3-B32BDD4F4AFF}" type="pres">
      <dgm:prSet presAssocID="{031CEAA2-C19F-48DD-83EA-74366090C7EF}" presName="parentText" presStyleLbl="node1" presStyleIdx="3" presStyleCnt="5">
        <dgm:presLayoutVars>
          <dgm:chMax val="0"/>
          <dgm:bulletEnabled val="1"/>
        </dgm:presLayoutVars>
      </dgm:prSet>
      <dgm:spPr/>
    </dgm:pt>
    <dgm:pt modelId="{F7A4312E-C6F3-4C4D-B68A-26D849D18A71}" type="pres">
      <dgm:prSet presAssocID="{062FA430-1D98-40B3-A0EE-0037A04926E0}" presName="spacer" presStyleCnt="0"/>
      <dgm:spPr/>
    </dgm:pt>
    <dgm:pt modelId="{78209FD8-847C-4210-A502-A21CDD264F5A}" type="pres">
      <dgm:prSet presAssocID="{2B6341E0-93F9-4E65-A16E-92A89FD68EE6}" presName="parentText" presStyleLbl="node1" presStyleIdx="4" presStyleCnt="5">
        <dgm:presLayoutVars>
          <dgm:chMax val="0"/>
          <dgm:bulletEnabled val="1"/>
        </dgm:presLayoutVars>
      </dgm:prSet>
      <dgm:spPr/>
    </dgm:pt>
  </dgm:ptLst>
  <dgm:cxnLst>
    <dgm:cxn modelId="{4C4B2406-7B69-4A29-9E24-FE2538F27E0E}" srcId="{B4896F49-0960-43AE-8246-E0C93DC5AB96}" destId="{FD2F28FE-7F26-4966-863E-EB0390E9D365}" srcOrd="0" destOrd="0" parTransId="{3BA67EC9-5D41-4937-A507-C16C733F6E0A}" sibTransId="{27262199-DAF0-45CA-9446-7EF96EF05093}"/>
    <dgm:cxn modelId="{2582FB15-E647-4F6B-89D6-9D5C60E19275}" type="presOf" srcId="{3D27FBE2-92B8-4C42-9AA2-D82061124342}" destId="{E88F0050-8345-4219-A914-930E1CA38657}" srcOrd="0" destOrd="0" presId="urn:microsoft.com/office/officeart/2005/8/layout/vList2"/>
    <dgm:cxn modelId="{9C834237-81B9-4500-9411-689C909E89F4}" srcId="{B4896F49-0960-43AE-8246-E0C93DC5AB96}" destId="{9CB9938E-4C64-4643-B8CF-620C297A2AA2}" srcOrd="1" destOrd="0" parTransId="{EDA96E82-ABB9-41EC-8E97-22904F4C2623}" sibTransId="{27746C54-3D4A-4BD3-AF57-463466EB3144}"/>
    <dgm:cxn modelId="{E0BFD941-E616-4B79-83BB-7C44F064596B}" srcId="{B4896F49-0960-43AE-8246-E0C93DC5AB96}" destId="{3D27FBE2-92B8-4C42-9AA2-D82061124342}" srcOrd="2" destOrd="0" parTransId="{9DC5F95F-4F85-46B8-AE67-DE110E7BDEC1}" sibTransId="{6A64EE5F-4998-4E21-9676-45A39014A6F7}"/>
    <dgm:cxn modelId="{3C51594C-BCDF-4DEF-AB15-7CCFE35D4F4A}" srcId="{B4896F49-0960-43AE-8246-E0C93DC5AB96}" destId="{2B6341E0-93F9-4E65-A16E-92A89FD68EE6}" srcOrd="4" destOrd="0" parTransId="{D6D94155-C867-4BE8-83AE-8D58E3FC4E39}" sibTransId="{A693879F-4075-4E00-AD31-F6CD229D81C3}"/>
    <dgm:cxn modelId="{33B19782-8AC3-4D48-9FF7-5207644A8DFF}" type="presOf" srcId="{B4896F49-0960-43AE-8246-E0C93DC5AB96}" destId="{E7B756C7-9F42-4984-A0B4-BDA4601F70E3}" srcOrd="0" destOrd="0" presId="urn:microsoft.com/office/officeart/2005/8/layout/vList2"/>
    <dgm:cxn modelId="{69BA9EB6-7292-4C98-8D9A-E6FB3A3EC060}" type="presOf" srcId="{9CB9938E-4C64-4643-B8CF-620C297A2AA2}" destId="{16D090A3-1F58-44C9-B9F0-0B103C17092C}" srcOrd="0" destOrd="0" presId="urn:microsoft.com/office/officeart/2005/8/layout/vList2"/>
    <dgm:cxn modelId="{56B294D4-4F91-4128-8D94-6DB9BEDF45EA}" srcId="{B4896F49-0960-43AE-8246-E0C93DC5AB96}" destId="{031CEAA2-C19F-48DD-83EA-74366090C7EF}" srcOrd="3" destOrd="0" parTransId="{69355CE5-F06C-4308-B85B-7E1A1A70C268}" sibTransId="{062FA430-1D98-40B3-A0EE-0037A04926E0}"/>
    <dgm:cxn modelId="{DF4A5DE8-C52B-4E2B-901F-5755C0A7C782}" type="presOf" srcId="{FD2F28FE-7F26-4966-863E-EB0390E9D365}" destId="{0EC27EF6-298C-4710-AD01-1250407C5F7D}" srcOrd="0" destOrd="0" presId="urn:microsoft.com/office/officeart/2005/8/layout/vList2"/>
    <dgm:cxn modelId="{10271EF3-A30C-41D2-AC05-40073E89DC97}" type="presOf" srcId="{031CEAA2-C19F-48DD-83EA-74366090C7EF}" destId="{F4BA7B4F-9879-4E27-B7E3-B32BDD4F4AFF}" srcOrd="0" destOrd="0" presId="urn:microsoft.com/office/officeart/2005/8/layout/vList2"/>
    <dgm:cxn modelId="{9C6889F8-71C5-4641-9358-085CD4893A90}" type="presOf" srcId="{2B6341E0-93F9-4E65-A16E-92A89FD68EE6}" destId="{78209FD8-847C-4210-A502-A21CDD264F5A}" srcOrd="0" destOrd="0" presId="urn:microsoft.com/office/officeart/2005/8/layout/vList2"/>
    <dgm:cxn modelId="{1F5E4D7C-C670-4C39-B7F7-FF211B21F7E5}" type="presParOf" srcId="{E7B756C7-9F42-4984-A0B4-BDA4601F70E3}" destId="{0EC27EF6-298C-4710-AD01-1250407C5F7D}" srcOrd="0" destOrd="0" presId="urn:microsoft.com/office/officeart/2005/8/layout/vList2"/>
    <dgm:cxn modelId="{A34D2676-9908-47CC-85B4-E8382B6ADA8D}" type="presParOf" srcId="{E7B756C7-9F42-4984-A0B4-BDA4601F70E3}" destId="{336DD49A-593F-4E8C-9E5F-BA3CD8368D15}" srcOrd="1" destOrd="0" presId="urn:microsoft.com/office/officeart/2005/8/layout/vList2"/>
    <dgm:cxn modelId="{30B0262F-5269-46BF-BF93-17D1BE7626E6}" type="presParOf" srcId="{E7B756C7-9F42-4984-A0B4-BDA4601F70E3}" destId="{16D090A3-1F58-44C9-B9F0-0B103C17092C}" srcOrd="2" destOrd="0" presId="urn:microsoft.com/office/officeart/2005/8/layout/vList2"/>
    <dgm:cxn modelId="{029A373A-7C9C-40CB-B2EB-50D031801906}" type="presParOf" srcId="{E7B756C7-9F42-4984-A0B4-BDA4601F70E3}" destId="{8362C42F-04A4-4963-9AD0-3440EC6301ED}" srcOrd="3" destOrd="0" presId="urn:microsoft.com/office/officeart/2005/8/layout/vList2"/>
    <dgm:cxn modelId="{5F69BE02-57B9-4814-BBBC-04E56B50154C}" type="presParOf" srcId="{E7B756C7-9F42-4984-A0B4-BDA4601F70E3}" destId="{E88F0050-8345-4219-A914-930E1CA38657}" srcOrd="4" destOrd="0" presId="urn:microsoft.com/office/officeart/2005/8/layout/vList2"/>
    <dgm:cxn modelId="{44259109-0C38-4C2D-9099-B580F15DE39C}" type="presParOf" srcId="{E7B756C7-9F42-4984-A0B4-BDA4601F70E3}" destId="{9913A969-EA43-46B1-A58B-DD32738ED74A}" srcOrd="5" destOrd="0" presId="urn:microsoft.com/office/officeart/2005/8/layout/vList2"/>
    <dgm:cxn modelId="{ED921791-13B3-4BFE-BE96-0191DB59676B}" type="presParOf" srcId="{E7B756C7-9F42-4984-A0B4-BDA4601F70E3}" destId="{F4BA7B4F-9879-4E27-B7E3-B32BDD4F4AFF}" srcOrd="6" destOrd="0" presId="urn:microsoft.com/office/officeart/2005/8/layout/vList2"/>
    <dgm:cxn modelId="{65A17828-0294-46F6-BA83-141403ADCDBC}" type="presParOf" srcId="{E7B756C7-9F42-4984-A0B4-BDA4601F70E3}" destId="{F7A4312E-C6F3-4C4D-B68A-26D849D18A71}" srcOrd="7" destOrd="0" presId="urn:microsoft.com/office/officeart/2005/8/layout/vList2"/>
    <dgm:cxn modelId="{19464FB7-F612-4E85-BE5D-8F0435073321}" type="presParOf" srcId="{E7B756C7-9F42-4984-A0B4-BDA4601F70E3}" destId="{78209FD8-847C-4210-A502-A21CDD264F5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34376-3AA5-43D3-9D57-04511EA2D9F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A4D9F00E-75D0-40A0-9C56-C8E92BF7D19D}">
      <dgm:prSet/>
      <dgm:spPr/>
      <dgm:t>
        <a:bodyPr/>
        <a:lstStyle/>
        <a:p>
          <a:r>
            <a:rPr lang="it-IT" dirty="0"/>
            <a:t>Il bullismo è soprattutto un fenomeno sociale con precise caratteristiche:</a:t>
          </a:r>
          <a:endParaRPr lang="en-US" dirty="0"/>
        </a:p>
      </dgm:t>
    </dgm:pt>
    <dgm:pt modelId="{0DC085F3-5725-4B03-B7B9-FB361F1ADD40}" type="parTrans" cxnId="{7FF347F4-FE5F-459C-9C12-AFDD8BAA7C84}">
      <dgm:prSet/>
      <dgm:spPr/>
      <dgm:t>
        <a:bodyPr/>
        <a:lstStyle/>
        <a:p>
          <a:endParaRPr lang="en-US"/>
        </a:p>
      </dgm:t>
    </dgm:pt>
    <dgm:pt modelId="{C5919387-D787-4008-BDA0-48D8607008FB}" type="sibTrans" cxnId="{7FF347F4-FE5F-459C-9C12-AFDD8BAA7C84}">
      <dgm:prSet/>
      <dgm:spPr/>
      <dgm:t>
        <a:bodyPr/>
        <a:lstStyle/>
        <a:p>
          <a:endParaRPr lang="en-US"/>
        </a:p>
      </dgm:t>
    </dgm:pt>
    <dgm:pt modelId="{053EAC5A-FFD3-4303-B0B6-C145D2C6954E}">
      <dgm:prSet/>
      <dgm:spPr/>
      <dgm:t>
        <a:bodyPr/>
        <a:lstStyle/>
        <a:p>
          <a:r>
            <a:rPr lang="it-IT" dirty="0"/>
            <a:t>è un fenomeno dinamico, perché sia fisico che psicologico</a:t>
          </a:r>
          <a:endParaRPr lang="en-US" dirty="0"/>
        </a:p>
      </dgm:t>
    </dgm:pt>
    <dgm:pt modelId="{6547A329-EE05-48C7-8479-41243740BEC6}" type="parTrans" cxnId="{1D7ADA41-4EFE-4679-AE4F-00EE5078C198}">
      <dgm:prSet/>
      <dgm:spPr/>
      <dgm:t>
        <a:bodyPr/>
        <a:lstStyle/>
        <a:p>
          <a:endParaRPr lang="en-US"/>
        </a:p>
      </dgm:t>
    </dgm:pt>
    <dgm:pt modelId="{2D2EEC99-1743-4A64-973A-2D39BF343EAC}" type="sibTrans" cxnId="{1D7ADA41-4EFE-4679-AE4F-00EE5078C198}">
      <dgm:prSet/>
      <dgm:spPr/>
      <dgm:t>
        <a:bodyPr/>
        <a:lstStyle/>
        <a:p>
          <a:endParaRPr lang="en-US"/>
        </a:p>
      </dgm:t>
    </dgm:pt>
    <dgm:pt modelId="{3F3DE881-E0C3-453C-A744-EFFD3AA3F85E}">
      <dgm:prSet/>
      <dgm:spPr/>
      <dgm:t>
        <a:bodyPr/>
        <a:lstStyle/>
        <a:p>
          <a:r>
            <a:rPr lang="it-IT" dirty="0"/>
            <a:t>è multidirezionale,  perché in più direzioni coinvolge in modo diretto e indiretto anche altri attori, quali ad esempio i testimoni e i familiari</a:t>
          </a:r>
          <a:endParaRPr lang="en-US" dirty="0"/>
        </a:p>
      </dgm:t>
    </dgm:pt>
    <dgm:pt modelId="{5CCC533C-96F7-4648-A60D-13A0F444C04D}" type="parTrans" cxnId="{A9498C9A-873B-422A-91DC-4DB18CD78EDA}">
      <dgm:prSet/>
      <dgm:spPr/>
      <dgm:t>
        <a:bodyPr/>
        <a:lstStyle/>
        <a:p>
          <a:endParaRPr lang="en-US"/>
        </a:p>
      </dgm:t>
    </dgm:pt>
    <dgm:pt modelId="{59CE928B-EF37-45AF-869A-5721A1406155}" type="sibTrans" cxnId="{A9498C9A-873B-422A-91DC-4DB18CD78EDA}">
      <dgm:prSet/>
      <dgm:spPr/>
      <dgm:t>
        <a:bodyPr/>
        <a:lstStyle/>
        <a:p>
          <a:endParaRPr lang="en-US"/>
        </a:p>
      </dgm:t>
    </dgm:pt>
    <dgm:pt modelId="{AFF061F3-8ABB-4266-87DB-218BC2D49580}">
      <dgm:prSet/>
      <dgm:spPr/>
      <dgm:t>
        <a:bodyPr/>
        <a:lstStyle/>
        <a:p>
          <a:r>
            <a:rPr lang="it-IT" dirty="0"/>
            <a:t>è relazionale,  perché riguarda le relazioni tra coetanei pari</a:t>
          </a:r>
          <a:endParaRPr lang="en-US" dirty="0"/>
        </a:p>
      </dgm:t>
    </dgm:pt>
    <dgm:pt modelId="{EE53E988-CB22-443D-A72B-EDAF6A16D733}" type="parTrans" cxnId="{DA29EDFF-8700-4ED7-B29A-1C5CC3DF008A}">
      <dgm:prSet/>
      <dgm:spPr/>
      <dgm:t>
        <a:bodyPr/>
        <a:lstStyle/>
        <a:p>
          <a:endParaRPr lang="en-US"/>
        </a:p>
      </dgm:t>
    </dgm:pt>
    <dgm:pt modelId="{347A0651-B76C-45FA-9750-5DFEA5B7332B}" type="sibTrans" cxnId="{DA29EDFF-8700-4ED7-B29A-1C5CC3DF008A}">
      <dgm:prSet/>
      <dgm:spPr/>
      <dgm:t>
        <a:bodyPr/>
        <a:lstStyle/>
        <a:p>
          <a:endParaRPr lang="en-US"/>
        </a:p>
      </dgm:t>
    </dgm:pt>
    <dgm:pt modelId="{EB712B72-599A-44F2-9BFD-0B76C9A595A5}">
      <dgm:prSet/>
      <dgm:spPr/>
      <dgm:t>
        <a:bodyPr/>
        <a:lstStyle/>
        <a:p>
          <a:r>
            <a:rPr lang="it-IT" dirty="0"/>
            <a:t>è lesivo fisicamente per la vittima</a:t>
          </a:r>
          <a:endParaRPr lang="en-US" dirty="0"/>
        </a:p>
      </dgm:t>
    </dgm:pt>
    <dgm:pt modelId="{B6C8C7FD-9B55-4001-BBDE-60E6D430A206}" type="parTrans" cxnId="{5900CA2E-5F87-48BA-8279-690E090C469C}">
      <dgm:prSet/>
      <dgm:spPr/>
      <dgm:t>
        <a:bodyPr/>
        <a:lstStyle/>
        <a:p>
          <a:endParaRPr lang="en-US"/>
        </a:p>
      </dgm:t>
    </dgm:pt>
    <dgm:pt modelId="{AFB3224F-EC58-454C-BFE3-BAFFC31165E7}" type="sibTrans" cxnId="{5900CA2E-5F87-48BA-8279-690E090C469C}">
      <dgm:prSet/>
      <dgm:spPr/>
      <dgm:t>
        <a:bodyPr/>
        <a:lstStyle/>
        <a:p>
          <a:endParaRPr lang="en-US"/>
        </a:p>
      </dgm:t>
    </dgm:pt>
    <dgm:pt modelId="{21ADE361-0A08-49B9-910B-80DC62B573B4}">
      <dgm:prSet/>
      <dgm:spPr/>
      <dgm:t>
        <a:bodyPr/>
        <a:lstStyle/>
        <a:p>
          <a:r>
            <a:rPr lang="it-IT" dirty="0"/>
            <a:t>è dannoso psicologicamente per tutti gli attori </a:t>
          </a:r>
          <a:endParaRPr lang="en-US" dirty="0"/>
        </a:p>
      </dgm:t>
    </dgm:pt>
    <dgm:pt modelId="{650311A1-7911-4A53-BEBF-32167FDCC1D9}" type="parTrans" cxnId="{02500812-6D0F-49A3-A11E-A2F3D61B79AA}">
      <dgm:prSet/>
      <dgm:spPr/>
      <dgm:t>
        <a:bodyPr/>
        <a:lstStyle/>
        <a:p>
          <a:endParaRPr lang="en-US"/>
        </a:p>
      </dgm:t>
    </dgm:pt>
    <dgm:pt modelId="{9A36F5DD-F575-4069-8414-CD03308EF3C8}" type="sibTrans" cxnId="{02500812-6D0F-49A3-A11E-A2F3D61B79AA}">
      <dgm:prSet/>
      <dgm:spPr/>
      <dgm:t>
        <a:bodyPr/>
        <a:lstStyle/>
        <a:p>
          <a:endParaRPr lang="en-US"/>
        </a:p>
      </dgm:t>
    </dgm:pt>
    <dgm:pt modelId="{725399CB-7358-4CB4-BF13-863BF3693ACD}">
      <dgm:prSet/>
      <dgm:spPr/>
      <dgm:t>
        <a:bodyPr/>
        <a:lstStyle/>
        <a:p>
          <a:r>
            <a:rPr lang="it-IT" dirty="0"/>
            <a:t>è e deve essere continuato e persistente nel tempo</a:t>
          </a:r>
          <a:endParaRPr lang="en-US" dirty="0"/>
        </a:p>
      </dgm:t>
    </dgm:pt>
    <dgm:pt modelId="{965072FF-63D9-438B-AA02-87A0076D1555}" type="parTrans" cxnId="{403E862B-DC92-4DFD-8151-BF7E2A30C755}">
      <dgm:prSet/>
      <dgm:spPr/>
      <dgm:t>
        <a:bodyPr/>
        <a:lstStyle/>
        <a:p>
          <a:endParaRPr lang="en-US"/>
        </a:p>
      </dgm:t>
    </dgm:pt>
    <dgm:pt modelId="{3B80CA9F-1E7B-4AAC-8955-7B49296CA111}" type="sibTrans" cxnId="{403E862B-DC92-4DFD-8151-BF7E2A30C755}">
      <dgm:prSet/>
      <dgm:spPr/>
      <dgm:t>
        <a:bodyPr/>
        <a:lstStyle/>
        <a:p>
          <a:endParaRPr lang="en-US"/>
        </a:p>
      </dgm:t>
    </dgm:pt>
    <dgm:pt modelId="{AA69D655-781A-4290-9307-1CB5DC7909D1}">
      <dgm:prSet/>
      <dgm:spPr/>
      <dgm:t>
        <a:bodyPr/>
        <a:lstStyle/>
        <a:p>
          <a:pPr algn="just"/>
          <a:r>
            <a:rPr lang="it-IT" dirty="0"/>
            <a:t>è prevaricatorio poiché annienta il fisico e la personalità della vittima</a:t>
          </a:r>
          <a:endParaRPr lang="en-US" dirty="0"/>
        </a:p>
      </dgm:t>
    </dgm:pt>
    <dgm:pt modelId="{41BE4A5A-A421-4209-90B5-A15EA38CB2A4}" type="parTrans" cxnId="{0EC8AE5D-1F40-4307-935F-54002B8B6495}">
      <dgm:prSet/>
      <dgm:spPr/>
      <dgm:t>
        <a:bodyPr/>
        <a:lstStyle/>
        <a:p>
          <a:endParaRPr lang="en-US"/>
        </a:p>
      </dgm:t>
    </dgm:pt>
    <dgm:pt modelId="{6B5680DE-ABB6-43BC-A485-2A3A63FDACF3}" type="sibTrans" cxnId="{0EC8AE5D-1F40-4307-935F-54002B8B6495}">
      <dgm:prSet/>
      <dgm:spPr/>
      <dgm:t>
        <a:bodyPr/>
        <a:lstStyle/>
        <a:p>
          <a:endParaRPr lang="en-US"/>
        </a:p>
      </dgm:t>
    </dgm:pt>
    <dgm:pt modelId="{D758B8A5-CCEF-4C58-991A-53E899F5D362}" type="pres">
      <dgm:prSet presAssocID="{70634376-3AA5-43D3-9D57-04511EA2D9FB}" presName="vert0" presStyleCnt="0">
        <dgm:presLayoutVars>
          <dgm:dir/>
          <dgm:animOne val="branch"/>
          <dgm:animLvl val="lvl"/>
        </dgm:presLayoutVars>
      </dgm:prSet>
      <dgm:spPr/>
    </dgm:pt>
    <dgm:pt modelId="{969549F5-83DA-46B6-B682-87E08DDC4E6D}" type="pres">
      <dgm:prSet presAssocID="{A4D9F00E-75D0-40A0-9C56-C8E92BF7D19D}" presName="thickLine" presStyleLbl="alignNode1" presStyleIdx="0" presStyleCnt="1"/>
      <dgm:spPr/>
    </dgm:pt>
    <dgm:pt modelId="{CDBF82C0-A14D-4B60-B904-AD5CBF74A51D}" type="pres">
      <dgm:prSet presAssocID="{A4D9F00E-75D0-40A0-9C56-C8E92BF7D19D}" presName="horz1" presStyleCnt="0"/>
      <dgm:spPr/>
    </dgm:pt>
    <dgm:pt modelId="{88688C27-25BB-403A-8A48-BEB8518C5899}" type="pres">
      <dgm:prSet presAssocID="{A4D9F00E-75D0-40A0-9C56-C8E92BF7D19D}" presName="tx1" presStyleLbl="revTx" presStyleIdx="0" presStyleCnt="8"/>
      <dgm:spPr/>
    </dgm:pt>
    <dgm:pt modelId="{32E275FB-6874-4063-BF4F-6355AAB946B6}" type="pres">
      <dgm:prSet presAssocID="{A4D9F00E-75D0-40A0-9C56-C8E92BF7D19D}" presName="vert1" presStyleCnt="0"/>
      <dgm:spPr/>
    </dgm:pt>
    <dgm:pt modelId="{EC9FA08D-52CD-4055-BDE6-A10D10ED67FD}" type="pres">
      <dgm:prSet presAssocID="{053EAC5A-FFD3-4303-B0B6-C145D2C6954E}" presName="vertSpace2a" presStyleCnt="0"/>
      <dgm:spPr/>
    </dgm:pt>
    <dgm:pt modelId="{E9A89265-6CC5-4CF1-B365-2B7DA7850333}" type="pres">
      <dgm:prSet presAssocID="{053EAC5A-FFD3-4303-B0B6-C145D2C6954E}" presName="horz2" presStyleCnt="0"/>
      <dgm:spPr/>
    </dgm:pt>
    <dgm:pt modelId="{F56D4DE9-F512-424B-BF73-E4792F8C082A}" type="pres">
      <dgm:prSet presAssocID="{053EAC5A-FFD3-4303-B0B6-C145D2C6954E}" presName="horzSpace2" presStyleCnt="0"/>
      <dgm:spPr/>
    </dgm:pt>
    <dgm:pt modelId="{7325823C-294E-4283-9E28-038464A0D7FA}" type="pres">
      <dgm:prSet presAssocID="{053EAC5A-FFD3-4303-B0B6-C145D2C6954E}" presName="tx2" presStyleLbl="revTx" presStyleIdx="1" presStyleCnt="8"/>
      <dgm:spPr/>
    </dgm:pt>
    <dgm:pt modelId="{55212057-FE17-4AEF-AD81-8E0015E27509}" type="pres">
      <dgm:prSet presAssocID="{053EAC5A-FFD3-4303-B0B6-C145D2C6954E}" presName="vert2" presStyleCnt="0"/>
      <dgm:spPr/>
    </dgm:pt>
    <dgm:pt modelId="{528441A5-6A87-44D6-9F23-D3AD3E879B4A}" type="pres">
      <dgm:prSet presAssocID="{053EAC5A-FFD3-4303-B0B6-C145D2C6954E}" presName="thinLine2b" presStyleLbl="callout" presStyleIdx="0" presStyleCnt="7"/>
      <dgm:spPr/>
    </dgm:pt>
    <dgm:pt modelId="{63CDB024-C0BC-498E-AE7B-A12CBEC82B22}" type="pres">
      <dgm:prSet presAssocID="{053EAC5A-FFD3-4303-B0B6-C145D2C6954E}" presName="vertSpace2b" presStyleCnt="0"/>
      <dgm:spPr/>
    </dgm:pt>
    <dgm:pt modelId="{23B5EAC8-9401-435F-984A-C85F0A756295}" type="pres">
      <dgm:prSet presAssocID="{3F3DE881-E0C3-453C-A744-EFFD3AA3F85E}" presName="horz2" presStyleCnt="0"/>
      <dgm:spPr/>
    </dgm:pt>
    <dgm:pt modelId="{BCBBF473-B5C4-4741-ADC3-2AC6349ACF26}" type="pres">
      <dgm:prSet presAssocID="{3F3DE881-E0C3-453C-A744-EFFD3AA3F85E}" presName="horzSpace2" presStyleCnt="0"/>
      <dgm:spPr/>
    </dgm:pt>
    <dgm:pt modelId="{5124795C-D860-491D-BAEF-FD6E5D394702}" type="pres">
      <dgm:prSet presAssocID="{3F3DE881-E0C3-453C-A744-EFFD3AA3F85E}" presName="tx2" presStyleLbl="revTx" presStyleIdx="2" presStyleCnt="8"/>
      <dgm:spPr/>
    </dgm:pt>
    <dgm:pt modelId="{3E867AE0-ED36-45EB-8BBB-5B28E07AAEC9}" type="pres">
      <dgm:prSet presAssocID="{3F3DE881-E0C3-453C-A744-EFFD3AA3F85E}" presName="vert2" presStyleCnt="0"/>
      <dgm:spPr/>
    </dgm:pt>
    <dgm:pt modelId="{2367838D-50A0-4581-9E35-D5477AAE7711}" type="pres">
      <dgm:prSet presAssocID="{3F3DE881-E0C3-453C-A744-EFFD3AA3F85E}" presName="thinLine2b" presStyleLbl="callout" presStyleIdx="1" presStyleCnt="7"/>
      <dgm:spPr/>
    </dgm:pt>
    <dgm:pt modelId="{1661C6BF-A2B1-4E0C-A05C-1E0318196B28}" type="pres">
      <dgm:prSet presAssocID="{3F3DE881-E0C3-453C-A744-EFFD3AA3F85E}" presName="vertSpace2b" presStyleCnt="0"/>
      <dgm:spPr/>
    </dgm:pt>
    <dgm:pt modelId="{A6067CF7-BB79-4BD4-83C7-9EE507C32D9C}" type="pres">
      <dgm:prSet presAssocID="{AFF061F3-8ABB-4266-87DB-218BC2D49580}" presName="horz2" presStyleCnt="0"/>
      <dgm:spPr/>
    </dgm:pt>
    <dgm:pt modelId="{B3F5BC81-2523-4D57-9ABC-70BB97690E3A}" type="pres">
      <dgm:prSet presAssocID="{AFF061F3-8ABB-4266-87DB-218BC2D49580}" presName="horzSpace2" presStyleCnt="0"/>
      <dgm:spPr/>
    </dgm:pt>
    <dgm:pt modelId="{B5C959E6-D14C-41A9-91A5-5A591CFD53E3}" type="pres">
      <dgm:prSet presAssocID="{AFF061F3-8ABB-4266-87DB-218BC2D49580}" presName="tx2" presStyleLbl="revTx" presStyleIdx="3" presStyleCnt="8"/>
      <dgm:spPr/>
    </dgm:pt>
    <dgm:pt modelId="{E0001E5E-3498-4B88-9E75-3893FE064C08}" type="pres">
      <dgm:prSet presAssocID="{AFF061F3-8ABB-4266-87DB-218BC2D49580}" presName="vert2" presStyleCnt="0"/>
      <dgm:spPr/>
    </dgm:pt>
    <dgm:pt modelId="{3007AF02-64F5-4E91-9B4D-E9B125AEA3D1}" type="pres">
      <dgm:prSet presAssocID="{AFF061F3-8ABB-4266-87DB-218BC2D49580}" presName="thinLine2b" presStyleLbl="callout" presStyleIdx="2" presStyleCnt="7"/>
      <dgm:spPr/>
    </dgm:pt>
    <dgm:pt modelId="{10ABD56D-BA64-4E0A-972C-3450FF089D4E}" type="pres">
      <dgm:prSet presAssocID="{AFF061F3-8ABB-4266-87DB-218BC2D49580}" presName="vertSpace2b" presStyleCnt="0"/>
      <dgm:spPr/>
    </dgm:pt>
    <dgm:pt modelId="{C5F71621-B95B-4CC4-ACC0-33A79575C388}" type="pres">
      <dgm:prSet presAssocID="{EB712B72-599A-44F2-9BFD-0B76C9A595A5}" presName="horz2" presStyleCnt="0"/>
      <dgm:spPr/>
    </dgm:pt>
    <dgm:pt modelId="{493B980C-D6CE-42CE-90EF-2D796BAAC8E9}" type="pres">
      <dgm:prSet presAssocID="{EB712B72-599A-44F2-9BFD-0B76C9A595A5}" presName="horzSpace2" presStyleCnt="0"/>
      <dgm:spPr/>
    </dgm:pt>
    <dgm:pt modelId="{7F671305-8C4B-4ECD-9295-3DC538FE1B49}" type="pres">
      <dgm:prSet presAssocID="{EB712B72-599A-44F2-9BFD-0B76C9A595A5}" presName="tx2" presStyleLbl="revTx" presStyleIdx="4" presStyleCnt="8"/>
      <dgm:spPr/>
    </dgm:pt>
    <dgm:pt modelId="{63AA7C8D-AA4C-4B22-9AB9-3B5AE908F7DF}" type="pres">
      <dgm:prSet presAssocID="{EB712B72-599A-44F2-9BFD-0B76C9A595A5}" presName="vert2" presStyleCnt="0"/>
      <dgm:spPr/>
    </dgm:pt>
    <dgm:pt modelId="{2F674FBB-BB1D-4E78-B537-F65860AFAFA8}" type="pres">
      <dgm:prSet presAssocID="{EB712B72-599A-44F2-9BFD-0B76C9A595A5}" presName="thinLine2b" presStyleLbl="callout" presStyleIdx="3" presStyleCnt="7"/>
      <dgm:spPr/>
    </dgm:pt>
    <dgm:pt modelId="{F443C24E-AE60-4BEF-A713-5D0A235DA06E}" type="pres">
      <dgm:prSet presAssocID="{EB712B72-599A-44F2-9BFD-0B76C9A595A5}" presName="vertSpace2b" presStyleCnt="0"/>
      <dgm:spPr/>
    </dgm:pt>
    <dgm:pt modelId="{92D73A1C-9EEA-4D4B-8453-04749DD035A4}" type="pres">
      <dgm:prSet presAssocID="{21ADE361-0A08-49B9-910B-80DC62B573B4}" presName="horz2" presStyleCnt="0"/>
      <dgm:spPr/>
    </dgm:pt>
    <dgm:pt modelId="{74789C36-EA6B-4B9E-8B22-7B72F979BA37}" type="pres">
      <dgm:prSet presAssocID="{21ADE361-0A08-49B9-910B-80DC62B573B4}" presName="horzSpace2" presStyleCnt="0"/>
      <dgm:spPr/>
    </dgm:pt>
    <dgm:pt modelId="{34A46BF7-CC86-40B0-A9E5-482760548D75}" type="pres">
      <dgm:prSet presAssocID="{21ADE361-0A08-49B9-910B-80DC62B573B4}" presName="tx2" presStyleLbl="revTx" presStyleIdx="5" presStyleCnt="8"/>
      <dgm:spPr/>
    </dgm:pt>
    <dgm:pt modelId="{9445AAA6-32E9-4613-A3C6-79B98F521BC5}" type="pres">
      <dgm:prSet presAssocID="{21ADE361-0A08-49B9-910B-80DC62B573B4}" presName="vert2" presStyleCnt="0"/>
      <dgm:spPr/>
    </dgm:pt>
    <dgm:pt modelId="{755D0DDE-AB79-4881-9DD0-5D2D08F8E80D}" type="pres">
      <dgm:prSet presAssocID="{21ADE361-0A08-49B9-910B-80DC62B573B4}" presName="thinLine2b" presStyleLbl="callout" presStyleIdx="4" presStyleCnt="7"/>
      <dgm:spPr/>
    </dgm:pt>
    <dgm:pt modelId="{C47F670A-6C13-4ED0-9305-EF87D9859E65}" type="pres">
      <dgm:prSet presAssocID="{21ADE361-0A08-49B9-910B-80DC62B573B4}" presName="vertSpace2b" presStyleCnt="0"/>
      <dgm:spPr/>
    </dgm:pt>
    <dgm:pt modelId="{016688C3-B876-4E9A-9DA2-9B2B352B8365}" type="pres">
      <dgm:prSet presAssocID="{725399CB-7358-4CB4-BF13-863BF3693ACD}" presName="horz2" presStyleCnt="0"/>
      <dgm:spPr/>
    </dgm:pt>
    <dgm:pt modelId="{94978858-ECF0-4E68-B24A-C998FCC69F45}" type="pres">
      <dgm:prSet presAssocID="{725399CB-7358-4CB4-BF13-863BF3693ACD}" presName="horzSpace2" presStyleCnt="0"/>
      <dgm:spPr/>
    </dgm:pt>
    <dgm:pt modelId="{700FB8B4-44B2-4555-806A-F47449B7953B}" type="pres">
      <dgm:prSet presAssocID="{725399CB-7358-4CB4-BF13-863BF3693ACD}" presName="tx2" presStyleLbl="revTx" presStyleIdx="6" presStyleCnt="8"/>
      <dgm:spPr/>
    </dgm:pt>
    <dgm:pt modelId="{AC105756-0BCB-4A31-8EF4-9181ACC624ED}" type="pres">
      <dgm:prSet presAssocID="{725399CB-7358-4CB4-BF13-863BF3693ACD}" presName="vert2" presStyleCnt="0"/>
      <dgm:spPr/>
    </dgm:pt>
    <dgm:pt modelId="{0CD850C6-1146-4107-A6F3-1C33A6CE416B}" type="pres">
      <dgm:prSet presAssocID="{725399CB-7358-4CB4-BF13-863BF3693ACD}" presName="thinLine2b" presStyleLbl="callout" presStyleIdx="5" presStyleCnt="7"/>
      <dgm:spPr/>
    </dgm:pt>
    <dgm:pt modelId="{6970B41A-225A-42F3-A3A9-04577A8F81FD}" type="pres">
      <dgm:prSet presAssocID="{725399CB-7358-4CB4-BF13-863BF3693ACD}" presName="vertSpace2b" presStyleCnt="0"/>
      <dgm:spPr/>
    </dgm:pt>
    <dgm:pt modelId="{644AC7ED-85DB-4EA8-81A1-F001BC0CF990}" type="pres">
      <dgm:prSet presAssocID="{AA69D655-781A-4290-9307-1CB5DC7909D1}" presName="horz2" presStyleCnt="0"/>
      <dgm:spPr/>
    </dgm:pt>
    <dgm:pt modelId="{4991C97A-CD19-4F8B-BBCA-68191CC89B54}" type="pres">
      <dgm:prSet presAssocID="{AA69D655-781A-4290-9307-1CB5DC7909D1}" presName="horzSpace2" presStyleCnt="0"/>
      <dgm:spPr/>
    </dgm:pt>
    <dgm:pt modelId="{1EDF1F66-2F8B-4821-A5D1-398EA9B08405}" type="pres">
      <dgm:prSet presAssocID="{AA69D655-781A-4290-9307-1CB5DC7909D1}" presName="tx2" presStyleLbl="revTx" presStyleIdx="7" presStyleCnt="8"/>
      <dgm:spPr/>
    </dgm:pt>
    <dgm:pt modelId="{E8A146F9-4674-4E20-9553-1511928821F3}" type="pres">
      <dgm:prSet presAssocID="{AA69D655-781A-4290-9307-1CB5DC7909D1}" presName="vert2" presStyleCnt="0"/>
      <dgm:spPr/>
    </dgm:pt>
    <dgm:pt modelId="{6D70B531-1283-4BC0-B5F7-530B867628C7}" type="pres">
      <dgm:prSet presAssocID="{AA69D655-781A-4290-9307-1CB5DC7909D1}" presName="thinLine2b" presStyleLbl="callout" presStyleIdx="6" presStyleCnt="7"/>
      <dgm:spPr/>
    </dgm:pt>
    <dgm:pt modelId="{28F1D277-E717-4E12-87B1-B7D6362A1D7A}" type="pres">
      <dgm:prSet presAssocID="{AA69D655-781A-4290-9307-1CB5DC7909D1}" presName="vertSpace2b" presStyleCnt="0"/>
      <dgm:spPr/>
    </dgm:pt>
  </dgm:ptLst>
  <dgm:cxnLst>
    <dgm:cxn modelId="{5E5D4310-20CA-41AC-86EF-4790A2D84AF8}" type="presOf" srcId="{053EAC5A-FFD3-4303-B0B6-C145D2C6954E}" destId="{7325823C-294E-4283-9E28-038464A0D7FA}" srcOrd="0" destOrd="0" presId="urn:microsoft.com/office/officeart/2008/layout/LinedList"/>
    <dgm:cxn modelId="{02500812-6D0F-49A3-A11E-A2F3D61B79AA}" srcId="{A4D9F00E-75D0-40A0-9C56-C8E92BF7D19D}" destId="{21ADE361-0A08-49B9-910B-80DC62B573B4}" srcOrd="4" destOrd="0" parTransId="{650311A1-7911-4A53-BEBF-32167FDCC1D9}" sibTransId="{9A36F5DD-F575-4069-8414-CD03308EF3C8}"/>
    <dgm:cxn modelId="{6A8E4820-B08D-4DE5-A75D-357904738480}" type="presOf" srcId="{725399CB-7358-4CB4-BF13-863BF3693ACD}" destId="{700FB8B4-44B2-4555-806A-F47449B7953B}" srcOrd="0" destOrd="0" presId="urn:microsoft.com/office/officeart/2008/layout/LinedList"/>
    <dgm:cxn modelId="{403E862B-DC92-4DFD-8151-BF7E2A30C755}" srcId="{A4D9F00E-75D0-40A0-9C56-C8E92BF7D19D}" destId="{725399CB-7358-4CB4-BF13-863BF3693ACD}" srcOrd="5" destOrd="0" parTransId="{965072FF-63D9-438B-AA02-87A0076D1555}" sibTransId="{3B80CA9F-1E7B-4AAC-8955-7B49296CA111}"/>
    <dgm:cxn modelId="{5900CA2E-5F87-48BA-8279-690E090C469C}" srcId="{A4D9F00E-75D0-40A0-9C56-C8E92BF7D19D}" destId="{EB712B72-599A-44F2-9BFD-0B76C9A595A5}" srcOrd="3" destOrd="0" parTransId="{B6C8C7FD-9B55-4001-BBDE-60E6D430A206}" sibTransId="{AFB3224F-EC58-454C-BFE3-BAFFC31165E7}"/>
    <dgm:cxn modelId="{0EC8AE5D-1F40-4307-935F-54002B8B6495}" srcId="{A4D9F00E-75D0-40A0-9C56-C8E92BF7D19D}" destId="{AA69D655-781A-4290-9307-1CB5DC7909D1}" srcOrd="6" destOrd="0" parTransId="{41BE4A5A-A421-4209-90B5-A15EA38CB2A4}" sibTransId="{6B5680DE-ABB6-43BC-A485-2A3A63FDACF3}"/>
    <dgm:cxn modelId="{1D7ADA41-4EFE-4679-AE4F-00EE5078C198}" srcId="{A4D9F00E-75D0-40A0-9C56-C8E92BF7D19D}" destId="{053EAC5A-FFD3-4303-B0B6-C145D2C6954E}" srcOrd="0" destOrd="0" parTransId="{6547A329-EE05-48C7-8479-41243740BEC6}" sibTransId="{2D2EEC99-1743-4A64-973A-2D39BF343EAC}"/>
    <dgm:cxn modelId="{EF9F9744-A4FF-4E0A-8AC5-23925492FCA0}" type="presOf" srcId="{AFF061F3-8ABB-4266-87DB-218BC2D49580}" destId="{B5C959E6-D14C-41A9-91A5-5A591CFD53E3}" srcOrd="0" destOrd="0" presId="urn:microsoft.com/office/officeart/2008/layout/LinedList"/>
    <dgm:cxn modelId="{4890C76C-11F6-4CA9-8570-DC9CB6B37AD7}" type="presOf" srcId="{EB712B72-599A-44F2-9BFD-0B76C9A595A5}" destId="{7F671305-8C4B-4ECD-9295-3DC538FE1B49}" srcOrd="0" destOrd="0" presId="urn:microsoft.com/office/officeart/2008/layout/LinedList"/>
    <dgm:cxn modelId="{A5BDAF6E-F1C1-4AFF-AE1F-41EB48412776}" type="presOf" srcId="{70634376-3AA5-43D3-9D57-04511EA2D9FB}" destId="{D758B8A5-CCEF-4C58-991A-53E899F5D362}" srcOrd="0" destOrd="0" presId="urn:microsoft.com/office/officeart/2008/layout/LinedList"/>
    <dgm:cxn modelId="{6DF9007B-A034-4CC4-86B3-1CB03680F616}" type="presOf" srcId="{3F3DE881-E0C3-453C-A744-EFFD3AA3F85E}" destId="{5124795C-D860-491D-BAEF-FD6E5D394702}" srcOrd="0" destOrd="0" presId="urn:microsoft.com/office/officeart/2008/layout/LinedList"/>
    <dgm:cxn modelId="{F78A8B8E-5DEA-4350-9BE5-FB71AD2B58C2}" type="presOf" srcId="{A4D9F00E-75D0-40A0-9C56-C8E92BF7D19D}" destId="{88688C27-25BB-403A-8A48-BEB8518C5899}" srcOrd="0" destOrd="0" presId="urn:microsoft.com/office/officeart/2008/layout/LinedList"/>
    <dgm:cxn modelId="{A9498C9A-873B-422A-91DC-4DB18CD78EDA}" srcId="{A4D9F00E-75D0-40A0-9C56-C8E92BF7D19D}" destId="{3F3DE881-E0C3-453C-A744-EFFD3AA3F85E}" srcOrd="1" destOrd="0" parTransId="{5CCC533C-96F7-4648-A60D-13A0F444C04D}" sibTransId="{59CE928B-EF37-45AF-869A-5721A1406155}"/>
    <dgm:cxn modelId="{EA3C9CBC-AD57-43FE-B34A-B9DD0F2482B6}" type="presOf" srcId="{21ADE361-0A08-49B9-910B-80DC62B573B4}" destId="{34A46BF7-CC86-40B0-A9E5-482760548D75}" srcOrd="0" destOrd="0" presId="urn:microsoft.com/office/officeart/2008/layout/LinedList"/>
    <dgm:cxn modelId="{40D75BC8-C2B4-48DF-AE61-775578FA783C}" type="presOf" srcId="{AA69D655-781A-4290-9307-1CB5DC7909D1}" destId="{1EDF1F66-2F8B-4821-A5D1-398EA9B08405}" srcOrd="0" destOrd="0" presId="urn:microsoft.com/office/officeart/2008/layout/LinedList"/>
    <dgm:cxn modelId="{7FF347F4-FE5F-459C-9C12-AFDD8BAA7C84}" srcId="{70634376-3AA5-43D3-9D57-04511EA2D9FB}" destId="{A4D9F00E-75D0-40A0-9C56-C8E92BF7D19D}" srcOrd="0" destOrd="0" parTransId="{0DC085F3-5725-4B03-B7B9-FB361F1ADD40}" sibTransId="{C5919387-D787-4008-BDA0-48D8607008FB}"/>
    <dgm:cxn modelId="{DA29EDFF-8700-4ED7-B29A-1C5CC3DF008A}" srcId="{A4D9F00E-75D0-40A0-9C56-C8E92BF7D19D}" destId="{AFF061F3-8ABB-4266-87DB-218BC2D49580}" srcOrd="2" destOrd="0" parTransId="{EE53E988-CB22-443D-A72B-EDAF6A16D733}" sibTransId="{347A0651-B76C-45FA-9750-5DFEA5B7332B}"/>
    <dgm:cxn modelId="{F37411F0-9AE7-4901-B6EF-C83ADDC5197D}" type="presParOf" srcId="{D758B8A5-CCEF-4C58-991A-53E899F5D362}" destId="{969549F5-83DA-46B6-B682-87E08DDC4E6D}" srcOrd="0" destOrd="0" presId="urn:microsoft.com/office/officeart/2008/layout/LinedList"/>
    <dgm:cxn modelId="{523B759B-2736-4F45-9330-DDF8F8FB3FFA}" type="presParOf" srcId="{D758B8A5-CCEF-4C58-991A-53E899F5D362}" destId="{CDBF82C0-A14D-4B60-B904-AD5CBF74A51D}" srcOrd="1" destOrd="0" presId="urn:microsoft.com/office/officeart/2008/layout/LinedList"/>
    <dgm:cxn modelId="{C97E41DA-FF40-494D-8863-DD87DA541D1C}" type="presParOf" srcId="{CDBF82C0-A14D-4B60-B904-AD5CBF74A51D}" destId="{88688C27-25BB-403A-8A48-BEB8518C5899}" srcOrd="0" destOrd="0" presId="urn:microsoft.com/office/officeart/2008/layout/LinedList"/>
    <dgm:cxn modelId="{6DE2D664-CA9D-47BF-8048-BFC1B0A09632}" type="presParOf" srcId="{CDBF82C0-A14D-4B60-B904-AD5CBF74A51D}" destId="{32E275FB-6874-4063-BF4F-6355AAB946B6}" srcOrd="1" destOrd="0" presId="urn:microsoft.com/office/officeart/2008/layout/LinedList"/>
    <dgm:cxn modelId="{2FE99BC1-CF54-408E-B491-4A87D661FB48}" type="presParOf" srcId="{32E275FB-6874-4063-BF4F-6355AAB946B6}" destId="{EC9FA08D-52CD-4055-BDE6-A10D10ED67FD}" srcOrd="0" destOrd="0" presId="urn:microsoft.com/office/officeart/2008/layout/LinedList"/>
    <dgm:cxn modelId="{8A581084-1EDD-48E5-9008-BC23D596C1B6}" type="presParOf" srcId="{32E275FB-6874-4063-BF4F-6355AAB946B6}" destId="{E9A89265-6CC5-4CF1-B365-2B7DA7850333}" srcOrd="1" destOrd="0" presId="urn:microsoft.com/office/officeart/2008/layout/LinedList"/>
    <dgm:cxn modelId="{56257CFD-6515-400F-9283-4BC22C9615C9}" type="presParOf" srcId="{E9A89265-6CC5-4CF1-B365-2B7DA7850333}" destId="{F56D4DE9-F512-424B-BF73-E4792F8C082A}" srcOrd="0" destOrd="0" presId="urn:microsoft.com/office/officeart/2008/layout/LinedList"/>
    <dgm:cxn modelId="{EE91DB88-2684-4A56-8369-6C185BAE5A16}" type="presParOf" srcId="{E9A89265-6CC5-4CF1-B365-2B7DA7850333}" destId="{7325823C-294E-4283-9E28-038464A0D7FA}" srcOrd="1" destOrd="0" presId="urn:microsoft.com/office/officeart/2008/layout/LinedList"/>
    <dgm:cxn modelId="{95FA6544-EDB9-4BCD-AE8C-9C53422E812E}" type="presParOf" srcId="{E9A89265-6CC5-4CF1-B365-2B7DA7850333}" destId="{55212057-FE17-4AEF-AD81-8E0015E27509}" srcOrd="2" destOrd="0" presId="urn:microsoft.com/office/officeart/2008/layout/LinedList"/>
    <dgm:cxn modelId="{29900FB2-3EBD-46AF-B034-F0C80A937A37}" type="presParOf" srcId="{32E275FB-6874-4063-BF4F-6355AAB946B6}" destId="{528441A5-6A87-44D6-9F23-D3AD3E879B4A}" srcOrd="2" destOrd="0" presId="urn:microsoft.com/office/officeart/2008/layout/LinedList"/>
    <dgm:cxn modelId="{92DF5494-6AA1-47C6-B327-93043F036874}" type="presParOf" srcId="{32E275FB-6874-4063-BF4F-6355AAB946B6}" destId="{63CDB024-C0BC-498E-AE7B-A12CBEC82B22}" srcOrd="3" destOrd="0" presId="urn:microsoft.com/office/officeart/2008/layout/LinedList"/>
    <dgm:cxn modelId="{E8518E2A-0159-4433-A2D3-2215951A25D9}" type="presParOf" srcId="{32E275FB-6874-4063-BF4F-6355AAB946B6}" destId="{23B5EAC8-9401-435F-984A-C85F0A756295}" srcOrd="4" destOrd="0" presId="urn:microsoft.com/office/officeart/2008/layout/LinedList"/>
    <dgm:cxn modelId="{EB3B9B6F-3957-4567-B548-A74ED84AA306}" type="presParOf" srcId="{23B5EAC8-9401-435F-984A-C85F0A756295}" destId="{BCBBF473-B5C4-4741-ADC3-2AC6349ACF26}" srcOrd="0" destOrd="0" presId="urn:microsoft.com/office/officeart/2008/layout/LinedList"/>
    <dgm:cxn modelId="{442B4764-40EB-4DAB-BEE9-EAFDC9A313B2}" type="presParOf" srcId="{23B5EAC8-9401-435F-984A-C85F0A756295}" destId="{5124795C-D860-491D-BAEF-FD6E5D394702}" srcOrd="1" destOrd="0" presId="urn:microsoft.com/office/officeart/2008/layout/LinedList"/>
    <dgm:cxn modelId="{B0E7A173-F308-4031-8814-33B80FB18AF1}" type="presParOf" srcId="{23B5EAC8-9401-435F-984A-C85F0A756295}" destId="{3E867AE0-ED36-45EB-8BBB-5B28E07AAEC9}" srcOrd="2" destOrd="0" presId="urn:microsoft.com/office/officeart/2008/layout/LinedList"/>
    <dgm:cxn modelId="{86BAE2FA-4EAD-4CE7-B88F-FF110C693FBC}" type="presParOf" srcId="{32E275FB-6874-4063-BF4F-6355AAB946B6}" destId="{2367838D-50A0-4581-9E35-D5477AAE7711}" srcOrd="5" destOrd="0" presId="urn:microsoft.com/office/officeart/2008/layout/LinedList"/>
    <dgm:cxn modelId="{086131CE-D90C-4C64-BB61-DEF7E34F9E98}" type="presParOf" srcId="{32E275FB-6874-4063-BF4F-6355AAB946B6}" destId="{1661C6BF-A2B1-4E0C-A05C-1E0318196B28}" srcOrd="6" destOrd="0" presId="urn:microsoft.com/office/officeart/2008/layout/LinedList"/>
    <dgm:cxn modelId="{8580D570-2588-42D4-B5F7-2275B0F5690D}" type="presParOf" srcId="{32E275FB-6874-4063-BF4F-6355AAB946B6}" destId="{A6067CF7-BB79-4BD4-83C7-9EE507C32D9C}" srcOrd="7" destOrd="0" presId="urn:microsoft.com/office/officeart/2008/layout/LinedList"/>
    <dgm:cxn modelId="{E75A4FE8-EA4B-4C6D-98B2-ADEEFE6CE02F}" type="presParOf" srcId="{A6067CF7-BB79-4BD4-83C7-9EE507C32D9C}" destId="{B3F5BC81-2523-4D57-9ABC-70BB97690E3A}" srcOrd="0" destOrd="0" presId="urn:microsoft.com/office/officeart/2008/layout/LinedList"/>
    <dgm:cxn modelId="{CA4E5430-2AA7-4EC9-B47B-59129BA70919}" type="presParOf" srcId="{A6067CF7-BB79-4BD4-83C7-9EE507C32D9C}" destId="{B5C959E6-D14C-41A9-91A5-5A591CFD53E3}" srcOrd="1" destOrd="0" presId="urn:microsoft.com/office/officeart/2008/layout/LinedList"/>
    <dgm:cxn modelId="{4A118B86-013A-43D4-88EE-98796738F215}" type="presParOf" srcId="{A6067CF7-BB79-4BD4-83C7-9EE507C32D9C}" destId="{E0001E5E-3498-4B88-9E75-3893FE064C08}" srcOrd="2" destOrd="0" presId="urn:microsoft.com/office/officeart/2008/layout/LinedList"/>
    <dgm:cxn modelId="{EC353E4D-C621-4A7D-A67E-5271DE9CB081}" type="presParOf" srcId="{32E275FB-6874-4063-BF4F-6355AAB946B6}" destId="{3007AF02-64F5-4E91-9B4D-E9B125AEA3D1}" srcOrd="8" destOrd="0" presId="urn:microsoft.com/office/officeart/2008/layout/LinedList"/>
    <dgm:cxn modelId="{EF1D09A7-1B70-436A-8051-9D33B9BFBEDA}" type="presParOf" srcId="{32E275FB-6874-4063-BF4F-6355AAB946B6}" destId="{10ABD56D-BA64-4E0A-972C-3450FF089D4E}" srcOrd="9" destOrd="0" presId="urn:microsoft.com/office/officeart/2008/layout/LinedList"/>
    <dgm:cxn modelId="{53BA9212-1C93-4146-946D-263E2D25FFB2}" type="presParOf" srcId="{32E275FB-6874-4063-BF4F-6355AAB946B6}" destId="{C5F71621-B95B-4CC4-ACC0-33A79575C388}" srcOrd="10" destOrd="0" presId="urn:microsoft.com/office/officeart/2008/layout/LinedList"/>
    <dgm:cxn modelId="{84EB30B4-970E-4B48-8998-0B3137FE9DAD}" type="presParOf" srcId="{C5F71621-B95B-4CC4-ACC0-33A79575C388}" destId="{493B980C-D6CE-42CE-90EF-2D796BAAC8E9}" srcOrd="0" destOrd="0" presId="urn:microsoft.com/office/officeart/2008/layout/LinedList"/>
    <dgm:cxn modelId="{63A48B33-3C6C-46FC-B498-F2CC117E2EEB}" type="presParOf" srcId="{C5F71621-B95B-4CC4-ACC0-33A79575C388}" destId="{7F671305-8C4B-4ECD-9295-3DC538FE1B49}" srcOrd="1" destOrd="0" presId="urn:microsoft.com/office/officeart/2008/layout/LinedList"/>
    <dgm:cxn modelId="{62E8AA92-6FFE-45E0-B514-BE21BAE42BBF}" type="presParOf" srcId="{C5F71621-B95B-4CC4-ACC0-33A79575C388}" destId="{63AA7C8D-AA4C-4B22-9AB9-3B5AE908F7DF}" srcOrd="2" destOrd="0" presId="urn:microsoft.com/office/officeart/2008/layout/LinedList"/>
    <dgm:cxn modelId="{02B83EC4-B2E2-4704-98D4-A548370BBE45}" type="presParOf" srcId="{32E275FB-6874-4063-BF4F-6355AAB946B6}" destId="{2F674FBB-BB1D-4E78-B537-F65860AFAFA8}" srcOrd="11" destOrd="0" presId="urn:microsoft.com/office/officeart/2008/layout/LinedList"/>
    <dgm:cxn modelId="{BA973D58-F3EC-471F-AB1B-155AAFA4897C}" type="presParOf" srcId="{32E275FB-6874-4063-BF4F-6355AAB946B6}" destId="{F443C24E-AE60-4BEF-A713-5D0A235DA06E}" srcOrd="12" destOrd="0" presId="urn:microsoft.com/office/officeart/2008/layout/LinedList"/>
    <dgm:cxn modelId="{DDAEF405-E621-4FB8-943C-2BC3BD32254F}" type="presParOf" srcId="{32E275FB-6874-4063-BF4F-6355AAB946B6}" destId="{92D73A1C-9EEA-4D4B-8453-04749DD035A4}" srcOrd="13" destOrd="0" presId="urn:microsoft.com/office/officeart/2008/layout/LinedList"/>
    <dgm:cxn modelId="{B14CA501-B37E-4D66-99E7-21DD2CDD6C0B}" type="presParOf" srcId="{92D73A1C-9EEA-4D4B-8453-04749DD035A4}" destId="{74789C36-EA6B-4B9E-8B22-7B72F979BA37}" srcOrd="0" destOrd="0" presId="urn:microsoft.com/office/officeart/2008/layout/LinedList"/>
    <dgm:cxn modelId="{8AF6AB01-54FA-4150-AC35-EEE6D2BCB83B}" type="presParOf" srcId="{92D73A1C-9EEA-4D4B-8453-04749DD035A4}" destId="{34A46BF7-CC86-40B0-A9E5-482760548D75}" srcOrd="1" destOrd="0" presId="urn:microsoft.com/office/officeart/2008/layout/LinedList"/>
    <dgm:cxn modelId="{3F29DDF3-17AA-4C8F-B905-649CAB62CF40}" type="presParOf" srcId="{92D73A1C-9EEA-4D4B-8453-04749DD035A4}" destId="{9445AAA6-32E9-4613-A3C6-79B98F521BC5}" srcOrd="2" destOrd="0" presId="urn:microsoft.com/office/officeart/2008/layout/LinedList"/>
    <dgm:cxn modelId="{A8601991-81FB-4C0C-BE48-25B63F4DBCE8}" type="presParOf" srcId="{32E275FB-6874-4063-BF4F-6355AAB946B6}" destId="{755D0DDE-AB79-4881-9DD0-5D2D08F8E80D}" srcOrd="14" destOrd="0" presId="urn:microsoft.com/office/officeart/2008/layout/LinedList"/>
    <dgm:cxn modelId="{BDEA8759-EA93-490D-8AC7-02971C938F27}" type="presParOf" srcId="{32E275FB-6874-4063-BF4F-6355AAB946B6}" destId="{C47F670A-6C13-4ED0-9305-EF87D9859E65}" srcOrd="15" destOrd="0" presId="urn:microsoft.com/office/officeart/2008/layout/LinedList"/>
    <dgm:cxn modelId="{4CE9C80C-3CFF-4ACB-957D-A54FC53E9CB5}" type="presParOf" srcId="{32E275FB-6874-4063-BF4F-6355AAB946B6}" destId="{016688C3-B876-4E9A-9DA2-9B2B352B8365}" srcOrd="16" destOrd="0" presId="urn:microsoft.com/office/officeart/2008/layout/LinedList"/>
    <dgm:cxn modelId="{D4683165-08CA-4002-BE0B-328BAA7ABE72}" type="presParOf" srcId="{016688C3-B876-4E9A-9DA2-9B2B352B8365}" destId="{94978858-ECF0-4E68-B24A-C998FCC69F45}" srcOrd="0" destOrd="0" presId="urn:microsoft.com/office/officeart/2008/layout/LinedList"/>
    <dgm:cxn modelId="{2ED4EB64-3C9E-495B-80E7-F3D3AB605CBC}" type="presParOf" srcId="{016688C3-B876-4E9A-9DA2-9B2B352B8365}" destId="{700FB8B4-44B2-4555-806A-F47449B7953B}" srcOrd="1" destOrd="0" presId="urn:microsoft.com/office/officeart/2008/layout/LinedList"/>
    <dgm:cxn modelId="{0EB1E64B-B32E-46C9-90B5-542D30B129D9}" type="presParOf" srcId="{016688C3-B876-4E9A-9DA2-9B2B352B8365}" destId="{AC105756-0BCB-4A31-8EF4-9181ACC624ED}" srcOrd="2" destOrd="0" presId="urn:microsoft.com/office/officeart/2008/layout/LinedList"/>
    <dgm:cxn modelId="{3CB80A19-35E9-4299-B992-3F2FBBA7B97F}" type="presParOf" srcId="{32E275FB-6874-4063-BF4F-6355AAB946B6}" destId="{0CD850C6-1146-4107-A6F3-1C33A6CE416B}" srcOrd="17" destOrd="0" presId="urn:microsoft.com/office/officeart/2008/layout/LinedList"/>
    <dgm:cxn modelId="{911635E8-C08E-45C2-B5F8-962814F54F88}" type="presParOf" srcId="{32E275FB-6874-4063-BF4F-6355AAB946B6}" destId="{6970B41A-225A-42F3-A3A9-04577A8F81FD}" srcOrd="18" destOrd="0" presId="urn:microsoft.com/office/officeart/2008/layout/LinedList"/>
    <dgm:cxn modelId="{290313FE-E250-4FA7-87B4-69979C19F583}" type="presParOf" srcId="{32E275FB-6874-4063-BF4F-6355AAB946B6}" destId="{644AC7ED-85DB-4EA8-81A1-F001BC0CF990}" srcOrd="19" destOrd="0" presId="urn:microsoft.com/office/officeart/2008/layout/LinedList"/>
    <dgm:cxn modelId="{33F85FB2-0E2B-4E19-ADFE-9B1CCA651A88}" type="presParOf" srcId="{644AC7ED-85DB-4EA8-81A1-F001BC0CF990}" destId="{4991C97A-CD19-4F8B-BBCA-68191CC89B54}" srcOrd="0" destOrd="0" presId="urn:microsoft.com/office/officeart/2008/layout/LinedList"/>
    <dgm:cxn modelId="{B189FDA0-347B-47FA-850D-9EAB2A345C75}" type="presParOf" srcId="{644AC7ED-85DB-4EA8-81A1-F001BC0CF990}" destId="{1EDF1F66-2F8B-4821-A5D1-398EA9B08405}" srcOrd="1" destOrd="0" presId="urn:microsoft.com/office/officeart/2008/layout/LinedList"/>
    <dgm:cxn modelId="{40EB40E6-7D75-4E83-BB12-6CFA6C2A1D29}" type="presParOf" srcId="{644AC7ED-85DB-4EA8-81A1-F001BC0CF990}" destId="{E8A146F9-4674-4E20-9553-1511928821F3}" srcOrd="2" destOrd="0" presId="urn:microsoft.com/office/officeart/2008/layout/LinedList"/>
    <dgm:cxn modelId="{EAA5E624-5B97-43C1-8C95-EBB742535D4A}" type="presParOf" srcId="{32E275FB-6874-4063-BF4F-6355AAB946B6}" destId="{6D70B531-1283-4BC0-B5F7-530B867628C7}" srcOrd="20" destOrd="0" presId="urn:microsoft.com/office/officeart/2008/layout/LinedList"/>
    <dgm:cxn modelId="{04B805DE-3D29-433A-83EF-55D3EFFA1585}" type="presParOf" srcId="{32E275FB-6874-4063-BF4F-6355AAB946B6}" destId="{28F1D277-E717-4E12-87B1-B7D6362A1D7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12D8F-212C-40A9-9D30-ADE05C15F9F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BF76E2-524D-4010-BAF3-1177C7C77BEA}">
      <dgm:prSet/>
      <dgm:spPr/>
      <dgm:t>
        <a:bodyPr/>
        <a:lstStyle/>
        <a:p>
          <a:r>
            <a:rPr lang="it-IT" dirty="0"/>
            <a:t>Flaming: messaggi offensivi e/o volgari inviati solitamente su forum e siti di discussione online</a:t>
          </a:r>
          <a:endParaRPr lang="en-US" dirty="0"/>
        </a:p>
      </dgm:t>
    </dgm:pt>
    <dgm:pt modelId="{66159201-22DF-4110-BE78-306A7B67675E}" type="parTrans" cxnId="{65FB4C78-83B2-4E0C-B2B4-5C077A0453A1}">
      <dgm:prSet/>
      <dgm:spPr/>
      <dgm:t>
        <a:bodyPr/>
        <a:lstStyle/>
        <a:p>
          <a:endParaRPr lang="en-US"/>
        </a:p>
      </dgm:t>
    </dgm:pt>
    <dgm:pt modelId="{BF64329B-0178-4DC3-81F2-F2066B013421}" type="sibTrans" cxnId="{65FB4C78-83B2-4E0C-B2B4-5C077A0453A1}">
      <dgm:prSet/>
      <dgm:spPr/>
      <dgm:t>
        <a:bodyPr/>
        <a:lstStyle/>
        <a:p>
          <a:endParaRPr lang="en-US"/>
        </a:p>
      </dgm:t>
    </dgm:pt>
    <dgm:pt modelId="{758C6421-1020-475D-98B0-824B86325C58}">
      <dgm:prSet/>
      <dgm:spPr/>
      <dgm:t>
        <a:bodyPr/>
        <a:lstStyle/>
        <a:p>
          <a:r>
            <a:rPr lang="it-IT" dirty="0"/>
            <a:t>Harassment (molestie): inviare in maniera ossessiva e ripetuta messaggi contenenti insulti</a:t>
          </a:r>
          <a:endParaRPr lang="en-US" dirty="0"/>
        </a:p>
      </dgm:t>
    </dgm:pt>
    <dgm:pt modelId="{E1922D25-6154-4066-8750-95CDE09EC48D}" type="parTrans" cxnId="{08C5EEFC-1AB5-4503-BB41-8FD3D4A7B1A5}">
      <dgm:prSet/>
      <dgm:spPr/>
      <dgm:t>
        <a:bodyPr/>
        <a:lstStyle/>
        <a:p>
          <a:endParaRPr lang="en-US"/>
        </a:p>
      </dgm:t>
    </dgm:pt>
    <dgm:pt modelId="{10E69C4B-7257-4E6E-926E-52B068EEEB8F}" type="sibTrans" cxnId="{08C5EEFC-1AB5-4503-BB41-8FD3D4A7B1A5}">
      <dgm:prSet/>
      <dgm:spPr/>
      <dgm:t>
        <a:bodyPr/>
        <a:lstStyle/>
        <a:p>
          <a:endParaRPr lang="en-US"/>
        </a:p>
      </dgm:t>
    </dgm:pt>
    <dgm:pt modelId="{399E888A-AD4E-4937-B9DF-B27A81C82F45}">
      <dgm:prSet/>
      <dgm:spPr/>
      <dgm:t>
        <a:bodyPr/>
        <a:lstStyle/>
        <a:p>
          <a:r>
            <a:rPr lang="it-IT" dirty="0"/>
            <a:t>Put-downs (denigrazione): inviare messaggi, tramite sms, mail e post, a più destinatari con l’intento di danneggiare la reputazione della vittima</a:t>
          </a:r>
          <a:endParaRPr lang="en-US" dirty="0"/>
        </a:p>
      </dgm:t>
    </dgm:pt>
    <dgm:pt modelId="{A7D7FE63-0854-4CF8-9049-22CBEDC14958}" type="parTrans" cxnId="{7C08357D-B543-4C31-8737-8979F72E06C7}">
      <dgm:prSet/>
      <dgm:spPr/>
      <dgm:t>
        <a:bodyPr/>
        <a:lstStyle/>
        <a:p>
          <a:endParaRPr lang="en-US"/>
        </a:p>
      </dgm:t>
    </dgm:pt>
    <dgm:pt modelId="{6E497F00-E823-4256-BB0B-33AD273C647A}" type="sibTrans" cxnId="{7C08357D-B543-4C31-8737-8979F72E06C7}">
      <dgm:prSet/>
      <dgm:spPr/>
      <dgm:t>
        <a:bodyPr/>
        <a:lstStyle/>
        <a:p>
          <a:endParaRPr lang="en-US"/>
        </a:p>
      </dgm:t>
    </dgm:pt>
    <dgm:pt modelId="{5ABB3E9E-684C-4F52-BBFE-D689A49E5024}">
      <dgm:prSet/>
      <dgm:spPr/>
      <dgm:t>
        <a:bodyPr/>
        <a:lstStyle/>
        <a:p>
          <a:r>
            <a:rPr lang="it-IT" dirty="0"/>
            <a:t>Masquerade (sostituzione di persona): rubare l’identità della vittima con l’obiettivo di pubblicare a suo nome contenuti volgari</a:t>
          </a:r>
          <a:endParaRPr lang="en-US" dirty="0"/>
        </a:p>
      </dgm:t>
    </dgm:pt>
    <dgm:pt modelId="{1DD5AFC4-63A7-4745-B664-A1440E35C174}" type="parTrans" cxnId="{D87BF48B-C552-43A6-A706-55E59295D023}">
      <dgm:prSet/>
      <dgm:spPr/>
      <dgm:t>
        <a:bodyPr/>
        <a:lstStyle/>
        <a:p>
          <a:endParaRPr lang="en-US"/>
        </a:p>
      </dgm:t>
    </dgm:pt>
    <dgm:pt modelId="{F5BD4FD1-F509-476F-A70B-6C5A56A23A10}" type="sibTrans" cxnId="{D87BF48B-C552-43A6-A706-55E59295D023}">
      <dgm:prSet/>
      <dgm:spPr/>
      <dgm:t>
        <a:bodyPr/>
        <a:lstStyle/>
        <a:p>
          <a:endParaRPr lang="en-US"/>
        </a:p>
      </dgm:t>
    </dgm:pt>
    <dgm:pt modelId="{7ABD93F7-5689-4BA8-A70D-C215C68EF12E}">
      <dgm:prSet/>
      <dgm:spPr/>
      <dgm:t>
        <a:bodyPr/>
        <a:lstStyle/>
        <a:p>
          <a:r>
            <a:rPr lang="it-IT" dirty="0"/>
            <a:t>Exposure (rivelazioni): rendere pubbliche le informazioni private della vittima</a:t>
          </a:r>
          <a:endParaRPr lang="en-US" dirty="0"/>
        </a:p>
      </dgm:t>
    </dgm:pt>
    <dgm:pt modelId="{20354089-C7BA-48AD-8DB6-EE97CF3B0CDE}" type="parTrans" cxnId="{4DA0279F-40CF-4945-982C-6FCD7215E0FE}">
      <dgm:prSet/>
      <dgm:spPr/>
      <dgm:t>
        <a:bodyPr/>
        <a:lstStyle/>
        <a:p>
          <a:endParaRPr lang="en-US"/>
        </a:p>
      </dgm:t>
    </dgm:pt>
    <dgm:pt modelId="{292A8601-67A3-468A-81AA-AC7D7C6E3325}" type="sibTrans" cxnId="{4DA0279F-40CF-4945-982C-6FCD7215E0FE}">
      <dgm:prSet/>
      <dgm:spPr/>
      <dgm:t>
        <a:bodyPr/>
        <a:lstStyle/>
        <a:p>
          <a:endParaRPr lang="en-US"/>
        </a:p>
      </dgm:t>
    </dgm:pt>
    <dgm:pt modelId="{DD8C6917-A76D-4610-A992-5DCBBC67FA6A}">
      <dgm:prSet/>
      <dgm:spPr/>
      <dgm:t>
        <a:bodyPr/>
        <a:lstStyle/>
        <a:p>
          <a:r>
            <a:rPr lang="it-IT" dirty="0"/>
            <a:t>Trickery (inganno): conquistare la fiducia di una persona per carpire informazioni private e/o imbarazzanti con la finalità di renderle pubbliche</a:t>
          </a:r>
          <a:endParaRPr lang="en-US" dirty="0"/>
        </a:p>
      </dgm:t>
    </dgm:pt>
    <dgm:pt modelId="{B49A356F-93EC-4A57-9D74-F3F15910461C}" type="parTrans" cxnId="{A40D058E-5DE1-49AE-8EA3-41A25458893E}">
      <dgm:prSet/>
      <dgm:spPr/>
      <dgm:t>
        <a:bodyPr/>
        <a:lstStyle/>
        <a:p>
          <a:endParaRPr lang="en-US"/>
        </a:p>
      </dgm:t>
    </dgm:pt>
    <dgm:pt modelId="{DAA0DC81-DF30-49B2-A264-E3F01E070580}" type="sibTrans" cxnId="{A40D058E-5DE1-49AE-8EA3-41A25458893E}">
      <dgm:prSet/>
      <dgm:spPr/>
      <dgm:t>
        <a:bodyPr/>
        <a:lstStyle/>
        <a:p>
          <a:endParaRPr lang="en-US"/>
        </a:p>
      </dgm:t>
    </dgm:pt>
    <dgm:pt modelId="{37E20808-F7D5-4A83-9979-60C7DDCAE98C}">
      <dgm:prSet/>
      <dgm:spPr/>
      <dgm:t>
        <a:bodyPr/>
        <a:lstStyle/>
        <a:p>
          <a:r>
            <a:rPr lang="it-IT" dirty="0"/>
            <a:t>Happy slapping: molestare fisicamente con lo scopo di riprendere l’aggressione e pubblicare il video sul web</a:t>
          </a:r>
          <a:endParaRPr lang="en-US" dirty="0"/>
        </a:p>
      </dgm:t>
    </dgm:pt>
    <dgm:pt modelId="{0D9D5B6A-84F7-473E-B499-A9D575F9C6F6}" type="parTrans" cxnId="{83A4A6FC-7AC2-4E9B-8739-79A03A1E7C05}">
      <dgm:prSet/>
      <dgm:spPr/>
      <dgm:t>
        <a:bodyPr/>
        <a:lstStyle/>
        <a:p>
          <a:endParaRPr lang="it-IT"/>
        </a:p>
      </dgm:t>
    </dgm:pt>
    <dgm:pt modelId="{7458EB16-1847-49FB-891D-F40E99751680}" type="sibTrans" cxnId="{83A4A6FC-7AC2-4E9B-8739-79A03A1E7C05}">
      <dgm:prSet/>
      <dgm:spPr/>
      <dgm:t>
        <a:bodyPr/>
        <a:lstStyle/>
        <a:p>
          <a:endParaRPr lang="it-IT"/>
        </a:p>
      </dgm:t>
    </dgm:pt>
    <dgm:pt modelId="{0A218279-8021-419C-B932-1D323C51722F}">
      <dgm:prSet/>
      <dgm:spPr/>
      <dgm:t>
        <a:bodyPr/>
        <a:lstStyle/>
        <a:p>
          <a:r>
            <a:rPr lang="it-IT" dirty="0"/>
            <a:t>Cyberstalking (cyber-persecuzione): molestare e denigrare ripetutamente per incutere paura e terrore in riferimento all’incolumità fisica</a:t>
          </a:r>
          <a:endParaRPr lang="en-US" dirty="0"/>
        </a:p>
      </dgm:t>
    </dgm:pt>
    <dgm:pt modelId="{019B37DF-0BE5-4DD0-80F6-8A120F9291D7}" type="parTrans" cxnId="{D95CF873-8E27-4BB4-A408-E339AFABE3AA}">
      <dgm:prSet/>
      <dgm:spPr/>
      <dgm:t>
        <a:bodyPr/>
        <a:lstStyle/>
        <a:p>
          <a:endParaRPr lang="it-IT"/>
        </a:p>
      </dgm:t>
    </dgm:pt>
    <dgm:pt modelId="{2F2A62FE-48BF-4C29-BC0A-9D651F23D560}" type="sibTrans" cxnId="{D95CF873-8E27-4BB4-A408-E339AFABE3AA}">
      <dgm:prSet/>
      <dgm:spPr/>
      <dgm:t>
        <a:bodyPr/>
        <a:lstStyle/>
        <a:p>
          <a:endParaRPr lang="it-IT"/>
        </a:p>
      </dgm:t>
    </dgm:pt>
    <dgm:pt modelId="{EA026E77-0614-41F7-BCEB-8367E28CB611}">
      <dgm:prSet/>
      <dgm:spPr/>
      <dgm:t>
        <a:bodyPr/>
        <a:lstStyle/>
        <a:p>
          <a:r>
            <a:rPr lang="it-IT" dirty="0"/>
            <a:t>Exclusion (esclusione): escludere deliberatamente una persona da un gruppo online per ferirla</a:t>
          </a:r>
          <a:endParaRPr lang="en-US" dirty="0"/>
        </a:p>
      </dgm:t>
    </dgm:pt>
    <dgm:pt modelId="{B5E04D52-7C0D-4328-8FD6-BE479A49C5BD}" type="parTrans" cxnId="{30D0E81D-7C10-4A13-8292-00A94517ABB6}">
      <dgm:prSet/>
      <dgm:spPr/>
      <dgm:t>
        <a:bodyPr/>
        <a:lstStyle/>
        <a:p>
          <a:endParaRPr lang="it-IT"/>
        </a:p>
      </dgm:t>
    </dgm:pt>
    <dgm:pt modelId="{577CE6D3-542C-47AD-8763-0BE141C7CBF7}" type="sibTrans" cxnId="{30D0E81D-7C10-4A13-8292-00A94517ABB6}">
      <dgm:prSet/>
      <dgm:spPr/>
      <dgm:t>
        <a:bodyPr/>
        <a:lstStyle/>
        <a:p>
          <a:endParaRPr lang="it-IT"/>
        </a:p>
      </dgm:t>
    </dgm:pt>
    <dgm:pt modelId="{EF539C0E-3B86-4AC6-9C63-D7D6D446F7BE}" type="pres">
      <dgm:prSet presAssocID="{31212D8F-212C-40A9-9D30-ADE05C15F9FF}" presName="diagram" presStyleCnt="0">
        <dgm:presLayoutVars>
          <dgm:dir/>
          <dgm:resizeHandles val="exact"/>
        </dgm:presLayoutVars>
      </dgm:prSet>
      <dgm:spPr/>
    </dgm:pt>
    <dgm:pt modelId="{FB30B6C3-F5A2-48B6-88C5-E040D454C588}" type="pres">
      <dgm:prSet presAssocID="{BCBF76E2-524D-4010-BAF3-1177C7C77BEA}" presName="node" presStyleLbl="node1" presStyleIdx="0" presStyleCnt="9">
        <dgm:presLayoutVars>
          <dgm:bulletEnabled val="1"/>
        </dgm:presLayoutVars>
      </dgm:prSet>
      <dgm:spPr/>
    </dgm:pt>
    <dgm:pt modelId="{875901DB-087C-48AB-8206-0D58982F80A2}" type="pres">
      <dgm:prSet presAssocID="{BF64329B-0178-4DC3-81F2-F2066B013421}" presName="sibTrans" presStyleCnt="0"/>
      <dgm:spPr/>
    </dgm:pt>
    <dgm:pt modelId="{B9F86241-3941-4EB3-97DE-633F13793F1E}" type="pres">
      <dgm:prSet presAssocID="{758C6421-1020-475D-98B0-824B86325C58}" presName="node" presStyleLbl="node1" presStyleIdx="1" presStyleCnt="9">
        <dgm:presLayoutVars>
          <dgm:bulletEnabled val="1"/>
        </dgm:presLayoutVars>
      </dgm:prSet>
      <dgm:spPr/>
    </dgm:pt>
    <dgm:pt modelId="{D18ABE2F-80B2-4F3B-BDFB-58643D6D108F}" type="pres">
      <dgm:prSet presAssocID="{10E69C4B-7257-4E6E-926E-52B068EEEB8F}" presName="sibTrans" presStyleCnt="0"/>
      <dgm:spPr/>
    </dgm:pt>
    <dgm:pt modelId="{060BEDF6-D4E6-4CB0-921C-4A8BEEC66DF5}" type="pres">
      <dgm:prSet presAssocID="{399E888A-AD4E-4937-B9DF-B27A81C82F45}" presName="node" presStyleLbl="node1" presStyleIdx="2" presStyleCnt="9">
        <dgm:presLayoutVars>
          <dgm:bulletEnabled val="1"/>
        </dgm:presLayoutVars>
      </dgm:prSet>
      <dgm:spPr/>
    </dgm:pt>
    <dgm:pt modelId="{8D002029-D6E1-466B-A55A-6DCB1FBA3D11}" type="pres">
      <dgm:prSet presAssocID="{6E497F00-E823-4256-BB0B-33AD273C647A}" presName="sibTrans" presStyleCnt="0"/>
      <dgm:spPr/>
    </dgm:pt>
    <dgm:pt modelId="{A5C94446-5147-475F-9A8A-CF23BE924137}" type="pres">
      <dgm:prSet presAssocID="{5ABB3E9E-684C-4F52-BBFE-D689A49E5024}" presName="node" presStyleLbl="node1" presStyleIdx="3" presStyleCnt="9">
        <dgm:presLayoutVars>
          <dgm:bulletEnabled val="1"/>
        </dgm:presLayoutVars>
      </dgm:prSet>
      <dgm:spPr/>
    </dgm:pt>
    <dgm:pt modelId="{778A0DB8-08EE-4BF3-A3E5-BF053AEAC631}" type="pres">
      <dgm:prSet presAssocID="{F5BD4FD1-F509-476F-A70B-6C5A56A23A10}" presName="sibTrans" presStyleCnt="0"/>
      <dgm:spPr/>
    </dgm:pt>
    <dgm:pt modelId="{70BA76CD-5A42-4D92-900D-7245EC96AF99}" type="pres">
      <dgm:prSet presAssocID="{37E20808-F7D5-4A83-9979-60C7DDCAE98C}" presName="node" presStyleLbl="node1" presStyleIdx="4" presStyleCnt="9">
        <dgm:presLayoutVars>
          <dgm:bulletEnabled val="1"/>
        </dgm:presLayoutVars>
      </dgm:prSet>
      <dgm:spPr/>
    </dgm:pt>
    <dgm:pt modelId="{876DC0AB-4FC1-4906-ABB3-A93D13E73058}" type="pres">
      <dgm:prSet presAssocID="{7458EB16-1847-49FB-891D-F40E99751680}" presName="sibTrans" presStyleCnt="0"/>
      <dgm:spPr/>
    </dgm:pt>
    <dgm:pt modelId="{E8E43120-9EB6-4364-95F7-53B11862BBE7}" type="pres">
      <dgm:prSet presAssocID="{0A218279-8021-419C-B932-1D323C51722F}" presName="node" presStyleLbl="node1" presStyleIdx="5" presStyleCnt="9" custLinFactY="11472" custLinFactNeighborX="-22413" custLinFactNeighborY="100000">
        <dgm:presLayoutVars>
          <dgm:bulletEnabled val="1"/>
        </dgm:presLayoutVars>
      </dgm:prSet>
      <dgm:spPr/>
    </dgm:pt>
    <dgm:pt modelId="{4996548B-880A-45EF-A7F6-C809BBD53B55}" type="pres">
      <dgm:prSet presAssocID="{2F2A62FE-48BF-4C29-BC0A-9D651F23D560}" presName="sibTrans" presStyleCnt="0"/>
      <dgm:spPr/>
    </dgm:pt>
    <dgm:pt modelId="{85E72013-18C5-4F98-8509-23E8475254EE}" type="pres">
      <dgm:prSet presAssocID="{EA026E77-0614-41F7-BCEB-8367E28CB611}" presName="node" presStyleLbl="node1" presStyleIdx="6" presStyleCnt="9" custScaleY="107529" custLinFactNeighborX="-54819" custLinFactNeighborY="-1751">
        <dgm:presLayoutVars>
          <dgm:bulletEnabled val="1"/>
        </dgm:presLayoutVars>
      </dgm:prSet>
      <dgm:spPr/>
    </dgm:pt>
    <dgm:pt modelId="{E5836758-BD55-4146-A6C3-4564242A32A6}" type="pres">
      <dgm:prSet presAssocID="{577CE6D3-542C-47AD-8763-0BE141C7CBF7}" presName="sibTrans" presStyleCnt="0"/>
      <dgm:spPr/>
    </dgm:pt>
    <dgm:pt modelId="{4A49B948-A87C-4976-9109-5E988FA81625}" type="pres">
      <dgm:prSet presAssocID="{7ABD93F7-5689-4BA8-A70D-C215C68EF12E}" presName="node" presStyleLbl="node1" presStyleIdx="7" presStyleCnt="9" custLinFactNeighborY="-2335">
        <dgm:presLayoutVars>
          <dgm:bulletEnabled val="1"/>
        </dgm:presLayoutVars>
      </dgm:prSet>
      <dgm:spPr/>
    </dgm:pt>
    <dgm:pt modelId="{1A729782-E06B-47ED-BA93-A5B7B9AED1EA}" type="pres">
      <dgm:prSet presAssocID="{292A8601-67A3-468A-81AA-AC7D7C6E3325}" presName="sibTrans" presStyleCnt="0"/>
      <dgm:spPr/>
    </dgm:pt>
    <dgm:pt modelId="{45779536-26F3-4440-B50E-EA93F900BB9F}" type="pres">
      <dgm:prSet presAssocID="{DD8C6917-A76D-4610-A992-5DCBBC67FA6A}" presName="node" presStyleLbl="node1" presStyleIdx="8" presStyleCnt="9" custLinFactNeighborX="86848" custLinFactNeighborY="-6420">
        <dgm:presLayoutVars>
          <dgm:bulletEnabled val="1"/>
        </dgm:presLayoutVars>
      </dgm:prSet>
      <dgm:spPr/>
    </dgm:pt>
  </dgm:ptLst>
  <dgm:cxnLst>
    <dgm:cxn modelId="{EAC0D205-AAC6-495F-A300-BBB8080257A6}" type="presOf" srcId="{37E20808-F7D5-4A83-9979-60C7DDCAE98C}" destId="{70BA76CD-5A42-4D92-900D-7245EC96AF99}" srcOrd="0" destOrd="0" presId="urn:microsoft.com/office/officeart/2005/8/layout/default"/>
    <dgm:cxn modelId="{9A11AF17-CCFC-43CD-95FD-A5715186BFDD}" type="presOf" srcId="{7ABD93F7-5689-4BA8-A70D-C215C68EF12E}" destId="{4A49B948-A87C-4976-9109-5E988FA81625}" srcOrd="0" destOrd="0" presId="urn:microsoft.com/office/officeart/2005/8/layout/default"/>
    <dgm:cxn modelId="{30D0E81D-7C10-4A13-8292-00A94517ABB6}" srcId="{31212D8F-212C-40A9-9D30-ADE05C15F9FF}" destId="{EA026E77-0614-41F7-BCEB-8367E28CB611}" srcOrd="6" destOrd="0" parTransId="{B5E04D52-7C0D-4328-8FD6-BE479A49C5BD}" sibTransId="{577CE6D3-542C-47AD-8763-0BE141C7CBF7}"/>
    <dgm:cxn modelId="{A55F104A-3B17-453C-8D43-29BDC07FBBB4}" type="presOf" srcId="{BCBF76E2-524D-4010-BAF3-1177C7C77BEA}" destId="{FB30B6C3-F5A2-48B6-88C5-E040D454C588}" srcOrd="0" destOrd="0" presId="urn:microsoft.com/office/officeart/2005/8/layout/default"/>
    <dgm:cxn modelId="{E8ED5772-AFAC-4A2A-BEFC-9689557D2437}" type="presOf" srcId="{399E888A-AD4E-4937-B9DF-B27A81C82F45}" destId="{060BEDF6-D4E6-4CB0-921C-4A8BEEC66DF5}" srcOrd="0" destOrd="0" presId="urn:microsoft.com/office/officeart/2005/8/layout/default"/>
    <dgm:cxn modelId="{D95CF873-8E27-4BB4-A408-E339AFABE3AA}" srcId="{31212D8F-212C-40A9-9D30-ADE05C15F9FF}" destId="{0A218279-8021-419C-B932-1D323C51722F}" srcOrd="5" destOrd="0" parTransId="{019B37DF-0BE5-4DD0-80F6-8A120F9291D7}" sibTransId="{2F2A62FE-48BF-4C29-BC0A-9D651F23D560}"/>
    <dgm:cxn modelId="{65FB4C78-83B2-4E0C-B2B4-5C077A0453A1}" srcId="{31212D8F-212C-40A9-9D30-ADE05C15F9FF}" destId="{BCBF76E2-524D-4010-BAF3-1177C7C77BEA}" srcOrd="0" destOrd="0" parTransId="{66159201-22DF-4110-BE78-306A7B67675E}" sibTransId="{BF64329B-0178-4DC3-81F2-F2066B013421}"/>
    <dgm:cxn modelId="{7C08357D-B543-4C31-8737-8979F72E06C7}" srcId="{31212D8F-212C-40A9-9D30-ADE05C15F9FF}" destId="{399E888A-AD4E-4937-B9DF-B27A81C82F45}" srcOrd="2" destOrd="0" parTransId="{A7D7FE63-0854-4CF8-9049-22CBEDC14958}" sibTransId="{6E497F00-E823-4256-BB0B-33AD273C647A}"/>
    <dgm:cxn modelId="{D87BF48B-C552-43A6-A706-55E59295D023}" srcId="{31212D8F-212C-40A9-9D30-ADE05C15F9FF}" destId="{5ABB3E9E-684C-4F52-BBFE-D689A49E5024}" srcOrd="3" destOrd="0" parTransId="{1DD5AFC4-63A7-4745-B664-A1440E35C174}" sibTransId="{F5BD4FD1-F509-476F-A70B-6C5A56A23A10}"/>
    <dgm:cxn modelId="{A40D058E-5DE1-49AE-8EA3-41A25458893E}" srcId="{31212D8F-212C-40A9-9D30-ADE05C15F9FF}" destId="{DD8C6917-A76D-4610-A992-5DCBBC67FA6A}" srcOrd="8" destOrd="0" parTransId="{B49A356F-93EC-4A57-9D74-F3F15910461C}" sibTransId="{DAA0DC81-DF30-49B2-A264-E3F01E070580}"/>
    <dgm:cxn modelId="{4DA0279F-40CF-4945-982C-6FCD7215E0FE}" srcId="{31212D8F-212C-40A9-9D30-ADE05C15F9FF}" destId="{7ABD93F7-5689-4BA8-A70D-C215C68EF12E}" srcOrd="7" destOrd="0" parTransId="{20354089-C7BA-48AD-8DB6-EE97CF3B0CDE}" sibTransId="{292A8601-67A3-468A-81AA-AC7D7C6E3325}"/>
    <dgm:cxn modelId="{07E1A4A2-9AB6-4FB1-ACEB-8A122D07D79A}" type="presOf" srcId="{5ABB3E9E-684C-4F52-BBFE-D689A49E5024}" destId="{A5C94446-5147-475F-9A8A-CF23BE924137}" srcOrd="0" destOrd="0" presId="urn:microsoft.com/office/officeart/2005/8/layout/default"/>
    <dgm:cxn modelId="{E4F12FB6-205A-44F6-9D89-F4BAB474E72D}" type="presOf" srcId="{DD8C6917-A76D-4610-A992-5DCBBC67FA6A}" destId="{45779536-26F3-4440-B50E-EA93F900BB9F}" srcOrd="0" destOrd="0" presId="urn:microsoft.com/office/officeart/2005/8/layout/default"/>
    <dgm:cxn modelId="{DA4A2FD2-9C29-4888-9682-1E1F616AA2E3}" type="presOf" srcId="{31212D8F-212C-40A9-9D30-ADE05C15F9FF}" destId="{EF539C0E-3B86-4AC6-9C63-D7D6D446F7BE}" srcOrd="0" destOrd="0" presId="urn:microsoft.com/office/officeart/2005/8/layout/default"/>
    <dgm:cxn modelId="{C53FA7E7-8B66-4659-9CBA-A26C7EAF6AB2}" type="presOf" srcId="{0A218279-8021-419C-B932-1D323C51722F}" destId="{E8E43120-9EB6-4364-95F7-53B11862BBE7}" srcOrd="0" destOrd="0" presId="urn:microsoft.com/office/officeart/2005/8/layout/default"/>
    <dgm:cxn modelId="{A9D596EC-B2A3-4F97-A5D7-88B58290DE22}" type="presOf" srcId="{758C6421-1020-475D-98B0-824B86325C58}" destId="{B9F86241-3941-4EB3-97DE-633F13793F1E}" srcOrd="0" destOrd="0" presId="urn:microsoft.com/office/officeart/2005/8/layout/default"/>
    <dgm:cxn modelId="{470961FA-8886-41E0-A4DA-C9F888CEFC06}" type="presOf" srcId="{EA026E77-0614-41F7-BCEB-8367E28CB611}" destId="{85E72013-18C5-4F98-8509-23E8475254EE}" srcOrd="0" destOrd="0" presId="urn:microsoft.com/office/officeart/2005/8/layout/default"/>
    <dgm:cxn modelId="{83A4A6FC-7AC2-4E9B-8739-79A03A1E7C05}" srcId="{31212D8F-212C-40A9-9D30-ADE05C15F9FF}" destId="{37E20808-F7D5-4A83-9979-60C7DDCAE98C}" srcOrd="4" destOrd="0" parTransId="{0D9D5B6A-84F7-473E-B499-A9D575F9C6F6}" sibTransId="{7458EB16-1847-49FB-891D-F40E99751680}"/>
    <dgm:cxn modelId="{08C5EEFC-1AB5-4503-BB41-8FD3D4A7B1A5}" srcId="{31212D8F-212C-40A9-9D30-ADE05C15F9FF}" destId="{758C6421-1020-475D-98B0-824B86325C58}" srcOrd="1" destOrd="0" parTransId="{E1922D25-6154-4066-8750-95CDE09EC48D}" sibTransId="{10E69C4B-7257-4E6E-926E-52B068EEEB8F}"/>
    <dgm:cxn modelId="{EDED0385-033A-4E15-B464-B7152FD33166}" type="presParOf" srcId="{EF539C0E-3B86-4AC6-9C63-D7D6D446F7BE}" destId="{FB30B6C3-F5A2-48B6-88C5-E040D454C588}" srcOrd="0" destOrd="0" presId="urn:microsoft.com/office/officeart/2005/8/layout/default"/>
    <dgm:cxn modelId="{DDA25836-64EE-470D-A0B2-8133D93CEEBD}" type="presParOf" srcId="{EF539C0E-3B86-4AC6-9C63-D7D6D446F7BE}" destId="{875901DB-087C-48AB-8206-0D58982F80A2}" srcOrd="1" destOrd="0" presId="urn:microsoft.com/office/officeart/2005/8/layout/default"/>
    <dgm:cxn modelId="{8A8A321F-C1AD-4B90-A5F3-1D0BE601B275}" type="presParOf" srcId="{EF539C0E-3B86-4AC6-9C63-D7D6D446F7BE}" destId="{B9F86241-3941-4EB3-97DE-633F13793F1E}" srcOrd="2" destOrd="0" presId="urn:microsoft.com/office/officeart/2005/8/layout/default"/>
    <dgm:cxn modelId="{637ED35C-60E3-4A92-A341-3E7C70D563FC}" type="presParOf" srcId="{EF539C0E-3B86-4AC6-9C63-D7D6D446F7BE}" destId="{D18ABE2F-80B2-4F3B-BDFB-58643D6D108F}" srcOrd="3" destOrd="0" presId="urn:microsoft.com/office/officeart/2005/8/layout/default"/>
    <dgm:cxn modelId="{43DEF391-80F6-4892-A968-DF417EE4D517}" type="presParOf" srcId="{EF539C0E-3B86-4AC6-9C63-D7D6D446F7BE}" destId="{060BEDF6-D4E6-4CB0-921C-4A8BEEC66DF5}" srcOrd="4" destOrd="0" presId="urn:microsoft.com/office/officeart/2005/8/layout/default"/>
    <dgm:cxn modelId="{96E11841-06C1-4F50-B662-73A5B4228848}" type="presParOf" srcId="{EF539C0E-3B86-4AC6-9C63-D7D6D446F7BE}" destId="{8D002029-D6E1-466B-A55A-6DCB1FBA3D11}" srcOrd="5" destOrd="0" presId="urn:microsoft.com/office/officeart/2005/8/layout/default"/>
    <dgm:cxn modelId="{41DF9B81-887B-4BC2-94B7-9FC78C00B79E}" type="presParOf" srcId="{EF539C0E-3B86-4AC6-9C63-D7D6D446F7BE}" destId="{A5C94446-5147-475F-9A8A-CF23BE924137}" srcOrd="6" destOrd="0" presId="urn:microsoft.com/office/officeart/2005/8/layout/default"/>
    <dgm:cxn modelId="{A9662DFB-4569-4BCD-925F-62FF4622573C}" type="presParOf" srcId="{EF539C0E-3B86-4AC6-9C63-D7D6D446F7BE}" destId="{778A0DB8-08EE-4BF3-A3E5-BF053AEAC631}" srcOrd="7" destOrd="0" presId="urn:microsoft.com/office/officeart/2005/8/layout/default"/>
    <dgm:cxn modelId="{29DF3984-2DC8-4B2B-943E-4F66A45579E3}" type="presParOf" srcId="{EF539C0E-3B86-4AC6-9C63-D7D6D446F7BE}" destId="{70BA76CD-5A42-4D92-900D-7245EC96AF99}" srcOrd="8" destOrd="0" presId="urn:microsoft.com/office/officeart/2005/8/layout/default"/>
    <dgm:cxn modelId="{0E2F4065-9BDF-4C4D-BE73-81AE1D2B60E3}" type="presParOf" srcId="{EF539C0E-3B86-4AC6-9C63-D7D6D446F7BE}" destId="{876DC0AB-4FC1-4906-ABB3-A93D13E73058}" srcOrd="9" destOrd="0" presId="urn:microsoft.com/office/officeart/2005/8/layout/default"/>
    <dgm:cxn modelId="{78D1ADA3-7A59-4598-B352-5324B548740B}" type="presParOf" srcId="{EF539C0E-3B86-4AC6-9C63-D7D6D446F7BE}" destId="{E8E43120-9EB6-4364-95F7-53B11862BBE7}" srcOrd="10" destOrd="0" presId="urn:microsoft.com/office/officeart/2005/8/layout/default"/>
    <dgm:cxn modelId="{13D01679-CB2B-4AF6-A2B8-A0DD18B367C0}" type="presParOf" srcId="{EF539C0E-3B86-4AC6-9C63-D7D6D446F7BE}" destId="{4996548B-880A-45EF-A7F6-C809BBD53B55}" srcOrd="11" destOrd="0" presId="urn:microsoft.com/office/officeart/2005/8/layout/default"/>
    <dgm:cxn modelId="{B4AF57E2-01BE-4E5A-A717-16BF9F1B2724}" type="presParOf" srcId="{EF539C0E-3B86-4AC6-9C63-D7D6D446F7BE}" destId="{85E72013-18C5-4F98-8509-23E8475254EE}" srcOrd="12" destOrd="0" presId="urn:microsoft.com/office/officeart/2005/8/layout/default"/>
    <dgm:cxn modelId="{1B93C82B-EAE3-4A09-9DC0-493950B829F2}" type="presParOf" srcId="{EF539C0E-3B86-4AC6-9C63-D7D6D446F7BE}" destId="{E5836758-BD55-4146-A6C3-4564242A32A6}" srcOrd="13" destOrd="0" presId="urn:microsoft.com/office/officeart/2005/8/layout/default"/>
    <dgm:cxn modelId="{CF302B36-3871-44A5-B8C2-521DF5FE58FC}" type="presParOf" srcId="{EF539C0E-3B86-4AC6-9C63-D7D6D446F7BE}" destId="{4A49B948-A87C-4976-9109-5E988FA81625}" srcOrd="14" destOrd="0" presId="urn:microsoft.com/office/officeart/2005/8/layout/default"/>
    <dgm:cxn modelId="{BD9925BF-DAEB-49F9-B932-11E49FEFED81}" type="presParOf" srcId="{EF539C0E-3B86-4AC6-9C63-D7D6D446F7BE}" destId="{1A729782-E06B-47ED-BA93-A5B7B9AED1EA}" srcOrd="15" destOrd="0" presId="urn:microsoft.com/office/officeart/2005/8/layout/default"/>
    <dgm:cxn modelId="{22A09D5B-AE0A-4467-A584-BEEDB2BDAEA1}" type="presParOf" srcId="{EF539C0E-3B86-4AC6-9C63-D7D6D446F7BE}" destId="{45779536-26F3-4440-B50E-EA93F900BB9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6651C5-74ED-48A1-83CB-AF426AE570CA}"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0518EDE9-64C9-44A8-9519-C3977710349B}">
      <dgm:prSet/>
      <dgm:spPr/>
      <dgm:t>
        <a:bodyPr/>
        <a:lstStyle/>
        <a:p>
          <a:pPr algn="just"/>
          <a:r>
            <a:rPr lang="it-IT" b="1" dirty="0"/>
            <a:t>Anoressia</a:t>
          </a:r>
          <a:r>
            <a:rPr lang="it-IT" dirty="0"/>
            <a:t> (dal greco an-orexis: letteralmente mancanza di appetito)</a:t>
          </a:r>
          <a:endParaRPr lang="en-US" dirty="0"/>
        </a:p>
      </dgm:t>
    </dgm:pt>
    <dgm:pt modelId="{91616752-FA21-4B64-988E-D2B98C08DDF3}" type="parTrans" cxnId="{872B1028-3FC3-42D6-BA5C-27B2D5951D23}">
      <dgm:prSet/>
      <dgm:spPr/>
      <dgm:t>
        <a:bodyPr/>
        <a:lstStyle/>
        <a:p>
          <a:endParaRPr lang="en-US"/>
        </a:p>
      </dgm:t>
    </dgm:pt>
    <dgm:pt modelId="{37EC37B7-D4F9-42B5-9AA2-A5B49FC092A9}" type="sibTrans" cxnId="{872B1028-3FC3-42D6-BA5C-27B2D5951D23}">
      <dgm:prSet/>
      <dgm:spPr/>
      <dgm:t>
        <a:bodyPr/>
        <a:lstStyle/>
        <a:p>
          <a:endParaRPr lang="en-US"/>
        </a:p>
      </dgm:t>
    </dgm:pt>
    <dgm:pt modelId="{045839D9-7387-46A0-8B4D-C1D56CF9A0E4}">
      <dgm:prSet/>
      <dgm:spPr/>
      <dgm:t>
        <a:bodyPr/>
        <a:lstStyle/>
        <a:p>
          <a:pPr algn="just"/>
          <a:r>
            <a:rPr lang="it-IT" b="1" dirty="0"/>
            <a:t>Bulimia (</a:t>
          </a:r>
          <a:r>
            <a:rPr lang="it-IT" dirty="0"/>
            <a:t>dal greco bous e limos: letteralmente una fame da bue che si traduce in abbuffate seguite da condotte di eliminazione)</a:t>
          </a:r>
          <a:endParaRPr lang="en-US" dirty="0"/>
        </a:p>
      </dgm:t>
    </dgm:pt>
    <dgm:pt modelId="{11AB664C-C1CB-4ACC-B352-4838BFFE771C}" type="parTrans" cxnId="{0482AB0B-BEEA-46A0-BBE1-194E2A8455F3}">
      <dgm:prSet/>
      <dgm:spPr/>
      <dgm:t>
        <a:bodyPr/>
        <a:lstStyle/>
        <a:p>
          <a:endParaRPr lang="en-US"/>
        </a:p>
      </dgm:t>
    </dgm:pt>
    <dgm:pt modelId="{8A296966-B106-4677-A9F9-35DD3AE24FF2}" type="sibTrans" cxnId="{0482AB0B-BEEA-46A0-BBE1-194E2A8455F3}">
      <dgm:prSet/>
      <dgm:spPr/>
      <dgm:t>
        <a:bodyPr/>
        <a:lstStyle/>
        <a:p>
          <a:endParaRPr lang="en-US"/>
        </a:p>
      </dgm:t>
    </dgm:pt>
    <dgm:pt modelId="{7127D634-12EC-4F5A-9923-E3E9CC372DDE}">
      <dgm:prSet/>
      <dgm:spPr/>
      <dgm:t>
        <a:bodyPr/>
        <a:lstStyle/>
        <a:p>
          <a:pPr algn="just"/>
          <a:r>
            <a:rPr lang="it-IT" b="1" dirty="0"/>
            <a:t>Binge eating disorder </a:t>
          </a:r>
          <a:r>
            <a:rPr lang="it-IT" dirty="0"/>
            <a:t>(termine inglese per definire il disturbo da alimentazione incontrollata)</a:t>
          </a:r>
          <a:endParaRPr lang="en-US" dirty="0"/>
        </a:p>
      </dgm:t>
    </dgm:pt>
    <dgm:pt modelId="{81E1BA90-5EB8-467F-A986-20FA398B5D16}" type="parTrans" cxnId="{53ADDBB9-9A63-4B79-B788-31C97CEE946B}">
      <dgm:prSet/>
      <dgm:spPr/>
      <dgm:t>
        <a:bodyPr/>
        <a:lstStyle/>
        <a:p>
          <a:endParaRPr lang="en-US"/>
        </a:p>
      </dgm:t>
    </dgm:pt>
    <dgm:pt modelId="{AEE2BB5B-36FA-4B70-85BF-F82360246594}" type="sibTrans" cxnId="{53ADDBB9-9A63-4B79-B788-31C97CEE946B}">
      <dgm:prSet/>
      <dgm:spPr/>
      <dgm:t>
        <a:bodyPr/>
        <a:lstStyle/>
        <a:p>
          <a:endParaRPr lang="en-US"/>
        </a:p>
      </dgm:t>
    </dgm:pt>
    <dgm:pt modelId="{4D2E2571-EB7F-47F7-A7E3-30A0ED52045A}">
      <dgm:prSet/>
      <dgm:spPr/>
      <dgm:t>
        <a:bodyPr/>
        <a:lstStyle/>
        <a:p>
          <a:pPr algn="just"/>
          <a:r>
            <a:rPr lang="it-IT" b="1" dirty="0"/>
            <a:t>Vigoressia</a:t>
          </a:r>
          <a:r>
            <a:rPr lang="it-IT" dirty="0"/>
            <a:t> (dal latino vigor e dal greco orexis: letteralmente fame di forza, indica l’eccessiva attenzione per la forma fisica e per lo sviluppo muscolare)</a:t>
          </a:r>
          <a:endParaRPr lang="en-US" dirty="0"/>
        </a:p>
      </dgm:t>
    </dgm:pt>
    <dgm:pt modelId="{32B427CF-80B5-42D9-A20A-AC764ECFEBEC}" type="parTrans" cxnId="{7F0C3A6D-564E-4AFE-A17B-7D1D7CF01013}">
      <dgm:prSet/>
      <dgm:spPr/>
      <dgm:t>
        <a:bodyPr/>
        <a:lstStyle/>
        <a:p>
          <a:endParaRPr lang="en-US"/>
        </a:p>
      </dgm:t>
    </dgm:pt>
    <dgm:pt modelId="{4F692769-4833-4D4F-9433-32D4A58AE8FD}" type="sibTrans" cxnId="{7F0C3A6D-564E-4AFE-A17B-7D1D7CF01013}">
      <dgm:prSet/>
      <dgm:spPr/>
      <dgm:t>
        <a:bodyPr/>
        <a:lstStyle/>
        <a:p>
          <a:endParaRPr lang="en-US"/>
        </a:p>
      </dgm:t>
    </dgm:pt>
    <dgm:pt modelId="{4AB0271F-AFA9-422B-815F-688DEA11DB3F}">
      <dgm:prSet/>
      <dgm:spPr/>
      <dgm:t>
        <a:bodyPr/>
        <a:lstStyle/>
        <a:p>
          <a:pPr algn="just"/>
          <a:r>
            <a:rPr lang="it-IT" b="1" dirty="0"/>
            <a:t>Ortoressia</a:t>
          </a:r>
          <a:r>
            <a:rPr lang="it-IT" dirty="0"/>
            <a:t> (dal greco orthos e orexis: letteralmente corretto appetito, indica chi si nutre esclusivamente con cibi presunti sani eliminando intere categorie di alimenti)</a:t>
          </a:r>
          <a:endParaRPr lang="en-US" dirty="0"/>
        </a:p>
      </dgm:t>
    </dgm:pt>
    <dgm:pt modelId="{6F9D40FD-C943-46BD-95A4-314273573C9E}" type="parTrans" cxnId="{D990DEBC-8BDE-452D-8C4A-AFBF18806DF6}">
      <dgm:prSet/>
      <dgm:spPr/>
      <dgm:t>
        <a:bodyPr/>
        <a:lstStyle/>
        <a:p>
          <a:endParaRPr lang="en-US"/>
        </a:p>
      </dgm:t>
    </dgm:pt>
    <dgm:pt modelId="{A48826F8-ADC9-4991-89B1-67893C5A1CED}" type="sibTrans" cxnId="{D990DEBC-8BDE-452D-8C4A-AFBF18806DF6}">
      <dgm:prSet/>
      <dgm:spPr/>
      <dgm:t>
        <a:bodyPr/>
        <a:lstStyle/>
        <a:p>
          <a:endParaRPr lang="en-US"/>
        </a:p>
      </dgm:t>
    </dgm:pt>
    <dgm:pt modelId="{6DEB339E-4648-44E8-B27C-3E21BF820456}">
      <dgm:prSet/>
      <dgm:spPr/>
      <dgm:t>
        <a:bodyPr/>
        <a:lstStyle/>
        <a:p>
          <a:pPr algn="just"/>
          <a:r>
            <a:rPr lang="it-IT" b="1" dirty="0"/>
            <a:t>Drunkoressia</a:t>
          </a:r>
          <a:r>
            <a:rPr lang="it-IT" dirty="0"/>
            <a:t> (tendenza a digiunare, o limitare l’assunzione di cibo, per poter assumere forti quantità di alcolici)</a:t>
          </a:r>
          <a:endParaRPr lang="en-US" dirty="0"/>
        </a:p>
      </dgm:t>
    </dgm:pt>
    <dgm:pt modelId="{1FED2E53-6E43-4F1E-9406-184B296E0037}" type="parTrans" cxnId="{AB43AC54-7C18-4D31-A7E3-9BD76334EC2C}">
      <dgm:prSet/>
      <dgm:spPr/>
      <dgm:t>
        <a:bodyPr/>
        <a:lstStyle/>
        <a:p>
          <a:endParaRPr lang="en-US"/>
        </a:p>
      </dgm:t>
    </dgm:pt>
    <dgm:pt modelId="{C3C6A284-8D0E-4D6E-84BA-CC2170A5AE87}" type="sibTrans" cxnId="{AB43AC54-7C18-4D31-A7E3-9BD76334EC2C}">
      <dgm:prSet/>
      <dgm:spPr/>
      <dgm:t>
        <a:bodyPr/>
        <a:lstStyle/>
        <a:p>
          <a:endParaRPr lang="en-US"/>
        </a:p>
      </dgm:t>
    </dgm:pt>
    <dgm:pt modelId="{4E47224C-F1CE-48EA-AA15-F9D05A29B982}" type="pres">
      <dgm:prSet presAssocID="{626651C5-74ED-48A1-83CB-AF426AE570CA}" presName="linear" presStyleCnt="0">
        <dgm:presLayoutVars>
          <dgm:animLvl val="lvl"/>
          <dgm:resizeHandles val="exact"/>
        </dgm:presLayoutVars>
      </dgm:prSet>
      <dgm:spPr/>
    </dgm:pt>
    <dgm:pt modelId="{A4031ED0-5F0E-469C-B796-1EAB5C78E1F7}" type="pres">
      <dgm:prSet presAssocID="{0518EDE9-64C9-44A8-9519-C3977710349B}" presName="parentText" presStyleLbl="node1" presStyleIdx="0" presStyleCnt="6">
        <dgm:presLayoutVars>
          <dgm:chMax val="0"/>
          <dgm:bulletEnabled val="1"/>
        </dgm:presLayoutVars>
      </dgm:prSet>
      <dgm:spPr/>
    </dgm:pt>
    <dgm:pt modelId="{9EBA11F4-565E-421A-A2E5-B15256562D15}" type="pres">
      <dgm:prSet presAssocID="{37EC37B7-D4F9-42B5-9AA2-A5B49FC092A9}" presName="spacer" presStyleCnt="0"/>
      <dgm:spPr/>
    </dgm:pt>
    <dgm:pt modelId="{1A943BD0-E524-49A9-B7B0-9ADA7026FA87}" type="pres">
      <dgm:prSet presAssocID="{045839D9-7387-46A0-8B4D-C1D56CF9A0E4}" presName="parentText" presStyleLbl="node1" presStyleIdx="1" presStyleCnt="6">
        <dgm:presLayoutVars>
          <dgm:chMax val="0"/>
          <dgm:bulletEnabled val="1"/>
        </dgm:presLayoutVars>
      </dgm:prSet>
      <dgm:spPr/>
    </dgm:pt>
    <dgm:pt modelId="{36AFB305-7491-4001-8003-AB2875194FA0}" type="pres">
      <dgm:prSet presAssocID="{8A296966-B106-4677-A9F9-35DD3AE24FF2}" presName="spacer" presStyleCnt="0"/>
      <dgm:spPr/>
    </dgm:pt>
    <dgm:pt modelId="{90B114B6-4182-408D-8FF5-9CF5FB848A6A}" type="pres">
      <dgm:prSet presAssocID="{7127D634-12EC-4F5A-9923-E3E9CC372DDE}" presName="parentText" presStyleLbl="node1" presStyleIdx="2" presStyleCnt="6">
        <dgm:presLayoutVars>
          <dgm:chMax val="0"/>
          <dgm:bulletEnabled val="1"/>
        </dgm:presLayoutVars>
      </dgm:prSet>
      <dgm:spPr/>
    </dgm:pt>
    <dgm:pt modelId="{DFEA19C2-4C21-4D62-96DF-22C94936945A}" type="pres">
      <dgm:prSet presAssocID="{AEE2BB5B-36FA-4B70-85BF-F82360246594}" presName="spacer" presStyleCnt="0"/>
      <dgm:spPr/>
    </dgm:pt>
    <dgm:pt modelId="{210692CF-D870-4B09-8ECD-D46B53F09D1C}" type="pres">
      <dgm:prSet presAssocID="{4D2E2571-EB7F-47F7-A7E3-30A0ED52045A}" presName="parentText" presStyleLbl="node1" presStyleIdx="3" presStyleCnt="6">
        <dgm:presLayoutVars>
          <dgm:chMax val="0"/>
          <dgm:bulletEnabled val="1"/>
        </dgm:presLayoutVars>
      </dgm:prSet>
      <dgm:spPr/>
    </dgm:pt>
    <dgm:pt modelId="{F7785C2D-854E-4164-B2F0-05ABB026CCDE}" type="pres">
      <dgm:prSet presAssocID="{4F692769-4833-4D4F-9433-32D4A58AE8FD}" presName="spacer" presStyleCnt="0"/>
      <dgm:spPr/>
    </dgm:pt>
    <dgm:pt modelId="{6A6F7CE7-D2BE-4A81-B792-FDD09DA7F2AE}" type="pres">
      <dgm:prSet presAssocID="{4AB0271F-AFA9-422B-815F-688DEA11DB3F}" presName="parentText" presStyleLbl="node1" presStyleIdx="4" presStyleCnt="6">
        <dgm:presLayoutVars>
          <dgm:chMax val="0"/>
          <dgm:bulletEnabled val="1"/>
        </dgm:presLayoutVars>
      </dgm:prSet>
      <dgm:spPr/>
    </dgm:pt>
    <dgm:pt modelId="{1F5D05EB-75AC-4BA5-A632-44ECED5B8332}" type="pres">
      <dgm:prSet presAssocID="{A48826F8-ADC9-4991-89B1-67893C5A1CED}" presName="spacer" presStyleCnt="0"/>
      <dgm:spPr/>
    </dgm:pt>
    <dgm:pt modelId="{B7B9E739-CDE1-4443-A14C-36741ADFD4AC}" type="pres">
      <dgm:prSet presAssocID="{6DEB339E-4648-44E8-B27C-3E21BF820456}" presName="parentText" presStyleLbl="node1" presStyleIdx="5" presStyleCnt="6">
        <dgm:presLayoutVars>
          <dgm:chMax val="0"/>
          <dgm:bulletEnabled val="1"/>
        </dgm:presLayoutVars>
      </dgm:prSet>
      <dgm:spPr/>
    </dgm:pt>
  </dgm:ptLst>
  <dgm:cxnLst>
    <dgm:cxn modelId="{0482AB0B-BEEA-46A0-BBE1-194E2A8455F3}" srcId="{626651C5-74ED-48A1-83CB-AF426AE570CA}" destId="{045839D9-7387-46A0-8B4D-C1D56CF9A0E4}" srcOrd="1" destOrd="0" parTransId="{11AB664C-C1CB-4ACC-B352-4838BFFE771C}" sibTransId="{8A296966-B106-4677-A9F9-35DD3AE24FF2}"/>
    <dgm:cxn modelId="{7BFD6D0E-1C6A-477D-B655-726A1DAB1B9C}" type="presOf" srcId="{7127D634-12EC-4F5A-9923-E3E9CC372DDE}" destId="{90B114B6-4182-408D-8FF5-9CF5FB848A6A}" srcOrd="0" destOrd="0" presId="urn:microsoft.com/office/officeart/2005/8/layout/vList2"/>
    <dgm:cxn modelId="{872B1028-3FC3-42D6-BA5C-27B2D5951D23}" srcId="{626651C5-74ED-48A1-83CB-AF426AE570CA}" destId="{0518EDE9-64C9-44A8-9519-C3977710349B}" srcOrd="0" destOrd="0" parTransId="{91616752-FA21-4B64-988E-D2B98C08DDF3}" sibTransId="{37EC37B7-D4F9-42B5-9AA2-A5B49FC092A9}"/>
    <dgm:cxn modelId="{FAAC8334-11BF-4BDA-9BA0-5B4A87D13F8B}" type="presOf" srcId="{0518EDE9-64C9-44A8-9519-C3977710349B}" destId="{A4031ED0-5F0E-469C-B796-1EAB5C78E1F7}" srcOrd="0" destOrd="0" presId="urn:microsoft.com/office/officeart/2005/8/layout/vList2"/>
    <dgm:cxn modelId="{7F0C3A6D-564E-4AFE-A17B-7D1D7CF01013}" srcId="{626651C5-74ED-48A1-83CB-AF426AE570CA}" destId="{4D2E2571-EB7F-47F7-A7E3-30A0ED52045A}" srcOrd="3" destOrd="0" parTransId="{32B427CF-80B5-42D9-A20A-AC764ECFEBEC}" sibTransId="{4F692769-4833-4D4F-9433-32D4A58AE8FD}"/>
    <dgm:cxn modelId="{AB43AC54-7C18-4D31-A7E3-9BD76334EC2C}" srcId="{626651C5-74ED-48A1-83CB-AF426AE570CA}" destId="{6DEB339E-4648-44E8-B27C-3E21BF820456}" srcOrd="5" destOrd="0" parTransId="{1FED2E53-6E43-4F1E-9406-184B296E0037}" sibTransId="{C3C6A284-8D0E-4D6E-84BA-CC2170A5AE87}"/>
    <dgm:cxn modelId="{CAADD979-D8A9-468E-8066-4D3CF8C039C6}" type="presOf" srcId="{4D2E2571-EB7F-47F7-A7E3-30A0ED52045A}" destId="{210692CF-D870-4B09-8ECD-D46B53F09D1C}" srcOrd="0" destOrd="0" presId="urn:microsoft.com/office/officeart/2005/8/layout/vList2"/>
    <dgm:cxn modelId="{8ADE747A-54C0-436C-BB39-80EB29110E11}" type="presOf" srcId="{6DEB339E-4648-44E8-B27C-3E21BF820456}" destId="{B7B9E739-CDE1-4443-A14C-36741ADFD4AC}" srcOrd="0" destOrd="0" presId="urn:microsoft.com/office/officeart/2005/8/layout/vList2"/>
    <dgm:cxn modelId="{5F1D0081-7E9E-4128-82AF-231DEE311613}" type="presOf" srcId="{045839D9-7387-46A0-8B4D-C1D56CF9A0E4}" destId="{1A943BD0-E524-49A9-B7B0-9ADA7026FA87}" srcOrd="0" destOrd="0" presId="urn:microsoft.com/office/officeart/2005/8/layout/vList2"/>
    <dgm:cxn modelId="{26C883A1-A6DB-4062-8E58-716CF9FEB4BB}" type="presOf" srcId="{626651C5-74ED-48A1-83CB-AF426AE570CA}" destId="{4E47224C-F1CE-48EA-AA15-F9D05A29B982}" srcOrd="0" destOrd="0" presId="urn:microsoft.com/office/officeart/2005/8/layout/vList2"/>
    <dgm:cxn modelId="{53ADDBB9-9A63-4B79-B788-31C97CEE946B}" srcId="{626651C5-74ED-48A1-83CB-AF426AE570CA}" destId="{7127D634-12EC-4F5A-9923-E3E9CC372DDE}" srcOrd="2" destOrd="0" parTransId="{81E1BA90-5EB8-467F-A986-20FA398B5D16}" sibTransId="{AEE2BB5B-36FA-4B70-85BF-F82360246594}"/>
    <dgm:cxn modelId="{D990DEBC-8BDE-452D-8C4A-AFBF18806DF6}" srcId="{626651C5-74ED-48A1-83CB-AF426AE570CA}" destId="{4AB0271F-AFA9-422B-815F-688DEA11DB3F}" srcOrd="4" destOrd="0" parTransId="{6F9D40FD-C943-46BD-95A4-314273573C9E}" sibTransId="{A48826F8-ADC9-4991-89B1-67893C5A1CED}"/>
    <dgm:cxn modelId="{2DCB8DF6-71D8-4715-BA4F-74F976A6ABB0}" type="presOf" srcId="{4AB0271F-AFA9-422B-815F-688DEA11DB3F}" destId="{6A6F7CE7-D2BE-4A81-B792-FDD09DA7F2AE}" srcOrd="0" destOrd="0" presId="urn:microsoft.com/office/officeart/2005/8/layout/vList2"/>
    <dgm:cxn modelId="{7D17DAA3-F21E-466A-B528-1E3EC3E48F93}" type="presParOf" srcId="{4E47224C-F1CE-48EA-AA15-F9D05A29B982}" destId="{A4031ED0-5F0E-469C-B796-1EAB5C78E1F7}" srcOrd="0" destOrd="0" presId="urn:microsoft.com/office/officeart/2005/8/layout/vList2"/>
    <dgm:cxn modelId="{ECD4508A-9843-4374-9084-3E1B766D3F9B}" type="presParOf" srcId="{4E47224C-F1CE-48EA-AA15-F9D05A29B982}" destId="{9EBA11F4-565E-421A-A2E5-B15256562D15}" srcOrd="1" destOrd="0" presId="urn:microsoft.com/office/officeart/2005/8/layout/vList2"/>
    <dgm:cxn modelId="{1617EE35-2DE8-4EE9-92DF-82052CC0E43F}" type="presParOf" srcId="{4E47224C-F1CE-48EA-AA15-F9D05A29B982}" destId="{1A943BD0-E524-49A9-B7B0-9ADA7026FA87}" srcOrd="2" destOrd="0" presId="urn:microsoft.com/office/officeart/2005/8/layout/vList2"/>
    <dgm:cxn modelId="{31488621-539C-4824-97E3-83732073357B}" type="presParOf" srcId="{4E47224C-F1CE-48EA-AA15-F9D05A29B982}" destId="{36AFB305-7491-4001-8003-AB2875194FA0}" srcOrd="3" destOrd="0" presId="urn:microsoft.com/office/officeart/2005/8/layout/vList2"/>
    <dgm:cxn modelId="{F04F4B7D-A438-4556-8E8F-0E04845A1B9C}" type="presParOf" srcId="{4E47224C-F1CE-48EA-AA15-F9D05A29B982}" destId="{90B114B6-4182-408D-8FF5-9CF5FB848A6A}" srcOrd="4" destOrd="0" presId="urn:microsoft.com/office/officeart/2005/8/layout/vList2"/>
    <dgm:cxn modelId="{B7873330-771F-4D12-948F-C2CF32EF1C3B}" type="presParOf" srcId="{4E47224C-F1CE-48EA-AA15-F9D05A29B982}" destId="{DFEA19C2-4C21-4D62-96DF-22C94936945A}" srcOrd="5" destOrd="0" presId="urn:microsoft.com/office/officeart/2005/8/layout/vList2"/>
    <dgm:cxn modelId="{DD1C9874-A379-4F09-ADC5-111CD43E35DB}" type="presParOf" srcId="{4E47224C-F1CE-48EA-AA15-F9D05A29B982}" destId="{210692CF-D870-4B09-8ECD-D46B53F09D1C}" srcOrd="6" destOrd="0" presId="urn:microsoft.com/office/officeart/2005/8/layout/vList2"/>
    <dgm:cxn modelId="{CFEDA182-9C02-41F8-84B3-D762AFC2283F}" type="presParOf" srcId="{4E47224C-F1CE-48EA-AA15-F9D05A29B982}" destId="{F7785C2D-854E-4164-B2F0-05ABB026CCDE}" srcOrd="7" destOrd="0" presId="urn:microsoft.com/office/officeart/2005/8/layout/vList2"/>
    <dgm:cxn modelId="{CEB4827C-E0A7-4B22-976C-90B1B7BED0B6}" type="presParOf" srcId="{4E47224C-F1CE-48EA-AA15-F9D05A29B982}" destId="{6A6F7CE7-D2BE-4A81-B792-FDD09DA7F2AE}" srcOrd="8" destOrd="0" presId="urn:microsoft.com/office/officeart/2005/8/layout/vList2"/>
    <dgm:cxn modelId="{33A8C246-BE9A-4EB3-AB93-F9619F4E805F}" type="presParOf" srcId="{4E47224C-F1CE-48EA-AA15-F9D05A29B982}" destId="{1F5D05EB-75AC-4BA5-A632-44ECED5B8332}" srcOrd="9" destOrd="0" presId="urn:microsoft.com/office/officeart/2005/8/layout/vList2"/>
    <dgm:cxn modelId="{00E06B6B-FF33-492A-8C68-51E4EEA140A0}" type="presParOf" srcId="{4E47224C-F1CE-48EA-AA15-F9D05A29B982}" destId="{B7B9E739-CDE1-4443-A14C-36741ADFD4A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BCE24-C027-4DCF-A984-ED8CCA19A0E6}">
      <dsp:nvSpPr>
        <dsp:cNvPr id="0" name=""/>
        <dsp:cNvSpPr/>
      </dsp:nvSpPr>
      <dsp:spPr>
        <a:xfrm>
          <a:off x="743431" y="1900"/>
          <a:ext cx="3206621" cy="192397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Accettare il Fallimento</a:t>
          </a:r>
          <a:endParaRPr lang="en-US" sz="3600" kern="1200" dirty="0"/>
        </a:p>
      </dsp:txBody>
      <dsp:txXfrm>
        <a:off x="743431" y="1900"/>
        <a:ext cx="3206621" cy="1923973"/>
      </dsp:txXfrm>
    </dsp:sp>
    <dsp:sp modelId="{8A1F902D-F90D-4774-856D-5E55922469B6}">
      <dsp:nvSpPr>
        <dsp:cNvPr id="0" name=""/>
        <dsp:cNvSpPr/>
      </dsp:nvSpPr>
      <dsp:spPr>
        <a:xfrm>
          <a:off x="4270715" y="1900"/>
          <a:ext cx="3206621" cy="1923973"/>
        </a:xfrm>
        <a:prstGeom prst="rect">
          <a:avLst/>
        </a:prstGeom>
        <a:solidFill>
          <a:schemeClr val="accent5">
            <a:hueOff val="-3685892"/>
            <a:satOff val="4125"/>
            <a:lumOff val="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Elaborare la Frustrazione</a:t>
          </a:r>
          <a:endParaRPr lang="en-US" sz="3600" kern="1200" dirty="0"/>
        </a:p>
      </dsp:txBody>
      <dsp:txXfrm>
        <a:off x="4270715" y="1900"/>
        <a:ext cx="3206621" cy="1923973"/>
      </dsp:txXfrm>
    </dsp:sp>
    <dsp:sp modelId="{DADA7A36-C01B-4B34-BDB1-98B8829CB246}">
      <dsp:nvSpPr>
        <dsp:cNvPr id="0" name=""/>
        <dsp:cNvSpPr/>
      </dsp:nvSpPr>
      <dsp:spPr>
        <a:xfrm>
          <a:off x="7797999" y="1900"/>
          <a:ext cx="3206621" cy="1923973"/>
        </a:xfrm>
        <a:prstGeom prst="rect">
          <a:avLst/>
        </a:prstGeom>
        <a:solidFill>
          <a:schemeClr val="accent5">
            <a:hueOff val="-7371783"/>
            <a:satOff val="8250"/>
            <a:lumOff val="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Sperimentare l'Attesa</a:t>
          </a:r>
          <a:endParaRPr lang="en-US" sz="3600" kern="1200" dirty="0"/>
        </a:p>
      </dsp:txBody>
      <dsp:txXfrm>
        <a:off x="7797999" y="1900"/>
        <a:ext cx="3206621" cy="1923973"/>
      </dsp:txXfrm>
    </dsp:sp>
    <dsp:sp modelId="{CB8BD2C0-0F5E-4DF6-B769-F12FC5C246FB}">
      <dsp:nvSpPr>
        <dsp:cNvPr id="0" name=""/>
        <dsp:cNvSpPr/>
      </dsp:nvSpPr>
      <dsp:spPr>
        <a:xfrm>
          <a:off x="743431" y="2246536"/>
          <a:ext cx="3206621" cy="1923973"/>
        </a:xfrm>
        <a:prstGeom prst="rect">
          <a:avLst/>
        </a:prstGeom>
        <a:solidFill>
          <a:schemeClr val="accent5">
            <a:hueOff val="-11057675"/>
            <a:satOff val="12375"/>
            <a:lumOff val="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Sviluppare la Resilienza</a:t>
          </a:r>
          <a:endParaRPr lang="en-US" sz="3600" kern="1200" dirty="0"/>
        </a:p>
      </dsp:txBody>
      <dsp:txXfrm>
        <a:off x="743431" y="2246536"/>
        <a:ext cx="3206621" cy="1923973"/>
      </dsp:txXfrm>
    </dsp:sp>
    <dsp:sp modelId="{21C96A81-A2FD-4CCB-9264-C3D7820C00BC}">
      <dsp:nvSpPr>
        <dsp:cNvPr id="0" name=""/>
        <dsp:cNvSpPr/>
      </dsp:nvSpPr>
      <dsp:spPr>
        <a:xfrm>
          <a:off x="4270715" y="2246536"/>
          <a:ext cx="3206621" cy="1923973"/>
        </a:xfrm>
        <a:prstGeom prst="rect">
          <a:avLst/>
        </a:prstGeom>
        <a:solidFill>
          <a:schemeClr val="accent5">
            <a:hueOff val="-14743566"/>
            <a:satOff val="16500"/>
            <a:lumOff val="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Coltivare l'Empatia</a:t>
          </a:r>
          <a:endParaRPr lang="en-US" sz="3600" kern="1200" dirty="0"/>
        </a:p>
      </dsp:txBody>
      <dsp:txXfrm>
        <a:off x="4270715" y="2246536"/>
        <a:ext cx="3206621" cy="1923973"/>
      </dsp:txXfrm>
    </dsp:sp>
    <dsp:sp modelId="{C9D05773-09F3-4354-82C4-02D4E0E5E478}">
      <dsp:nvSpPr>
        <dsp:cNvPr id="0" name=""/>
        <dsp:cNvSpPr/>
      </dsp:nvSpPr>
      <dsp:spPr>
        <a:xfrm>
          <a:off x="7797999" y="2246536"/>
          <a:ext cx="3206621" cy="1923973"/>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Praticare il Rispetto</a:t>
          </a:r>
          <a:endParaRPr lang="en-US" sz="3600" kern="1200" dirty="0"/>
        </a:p>
      </dsp:txBody>
      <dsp:txXfrm>
        <a:off x="7797999" y="2246536"/>
        <a:ext cx="3206621" cy="1923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C330-DC0B-4EB5-9E88-B20A25BD3821}">
      <dsp:nvSpPr>
        <dsp:cNvPr id="0" name=""/>
        <dsp:cNvSpPr/>
      </dsp:nvSpPr>
      <dsp:spPr>
        <a:xfrm>
          <a:off x="0" y="3034"/>
          <a:ext cx="6848065"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78E1C9B-99C4-4397-889E-429AC35F8F6F}">
      <dsp:nvSpPr>
        <dsp:cNvPr id="0" name=""/>
        <dsp:cNvSpPr/>
      </dsp:nvSpPr>
      <dsp:spPr>
        <a:xfrm>
          <a:off x="0" y="3034"/>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Offrono in poco tempo l’</a:t>
          </a:r>
          <a:r>
            <a:rPr lang="it-IT" sz="2800" kern="1200" dirty="0">
              <a:solidFill>
                <a:srgbClr val="FFFF00"/>
              </a:solidFill>
            </a:rPr>
            <a:t>illusione</a:t>
          </a:r>
          <a:r>
            <a:rPr lang="it-IT" sz="2800" kern="1200" dirty="0"/>
            <a:t> di ottenere un corpo che soddisfa i </a:t>
          </a:r>
          <a:r>
            <a:rPr lang="it-IT" sz="2800" kern="1200" dirty="0">
              <a:solidFill>
                <a:srgbClr val="FFFF00"/>
              </a:solidFill>
            </a:rPr>
            <a:t>parametri estetici </a:t>
          </a:r>
          <a:r>
            <a:rPr lang="it-IT" sz="2800" kern="1200" dirty="0"/>
            <a:t>ritenuti irrinunciabili dalla società.</a:t>
          </a:r>
          <a:endParaRPr lang="en-US" sz="2800" kern="1200" dirty="0"/>
        </a:p>
      </dsp:txBody>
      <dsp:txXfrm>
        <a:off x="0" y="3034"/>
        <a:ext cx="6848065" cy="2069306"/>
      </dsp:txXfrm>
    </dsp:sp>
    <dsp:sp modelId="{EDAD9171-E2E2-44FB-A60D-3150B99DF528}">
      <dsp:nvSpPr>
        <dsp:cNvPr id="0" name=""/>
        <dsp:cNvSpPr/>
      </dsp:nvSpPr>
      <dsp:spPr>
        <a:xfrm>
          <a:off x="0" y="2072340"/>
          <a:ext cx="6848065"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D4874F-A8AF-4917-99C4-171CEF83C35F}">
      <dsp:nvSpPr>
        <dsp:cNvPr id="0" name=""/>
        <dsp:cNvSpPr/>
      </dsp:nvSpPr>
      <dsp:spPr>
        <a:xfrm>
          <a:off x="0" y="2072340"/>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Mirano ad ottenere l’</a:t>
          </a:r>
          <a:r>
            <a:rPr lang="it-IT" sz="2800" kern="1200" dirty="0">
              <a:solidFill>
                <a:srgbClr val="FFFF00"/>
              </a:solidFill>
            </a:rPr>
            <a:t>accettazione</a:t>
          </a:r>
          <a:r>
            <a:rPr lang="it-IT" sz="2800" kern="1200" dirty="0"/>
            <a:t> del gruppo e illudono di poter essere facilmente controllabili da parte di chi le pone in atto. </a:t>
          </a:r>
          <a:endParaRPr lang="en-US" sz="2800" kern="1200" dirty="0"/>
        </a:p>
      </dsp:txBody>
      <dsp:txXfrm>
        <a:off x="0" y="2072340"/>
        <a:ext cx="6848065" cy="2069306"/>
      </dsp:txXfrm>
    </dsp:sp>
    <dsp:sp modelId="{4C3D675B-82E1-422C-856E-EE4B08E24CEF}">
      <dsp:nvSpPr>
        <dsp:cNvPr id="0" name=""/>
        <dsp:cNvSpPr/>
      </dsp:nvSpPr>
      <dsp:spPr>
        <a:xfrm>
          <a:off x="0" y="4141646"/>
          <a:ext cx="6848065"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394651F-31CD-4DB8-B5FA-35B2D936EF26}">
      <dsp:nvSpPr>
        <dsp:cNvPr id="0" name=""/>
        <dsp:cNvSpPr/>
      </dsp:nvSpPr>
      <dsp:spPr>
        <a:xfrm>
          <a:off x="0" y="4141646"/>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Attraverso i DCA gli adolescenti pensano di poter </a:t>
          </a:r>
          <a:r>
            <a:rPr lang="it-IT" sz="2800" kern="1200" dirty="0">
              <a:solidFill>
                <a:srgbClr val="FFFF00"/>
              </a:solidFill>
            </a:rPr>
            <a:t>controllare</a:t>
          </a:r>
          <a:r>
            <a:rPr lang="it-IT" sz="2800" kern="1200" dirty="0"/>
            <a:t> anche le emozioni, per portare ordine in una vita che, evidentemente, non li soddisfa.</a:t>
          </a:r>
          <a:endParaRPr lang="en-US" sz="2800" kern="1200" dirty="0"/>
        </a:p>
      </dsp:txBody>
      <dsp:txXfrm>
        <a:off x="0" y="4141646"/>
        <a:ext cx="6848065" cy="20693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4B52-3E4E-48FA-91E4-86AC544C6BC0}">
      <dsp:nvSpPr>
        <dsp:cNvPr id="0" name=""/>
        <dsp:cNvSpPr/>
      </dsp:nvSpPr>
      <dsp:spPr>
        <a:xfrm>
          <a:off x="0" y="320226"/>
          <a:ext cx="3658842" cy="219530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6 febbraio 2006, n. 38</a:t>
          </a:r>
        </a:p>
        <a:p>
          <a:pPr marL="0" lvl="0" indent="0" algn="ctr" defTabSz="711200">
            <a:lnSpc>
              <a:spcPct val="90000"/>
            </a:lnSpc>
            <a:spcBef>
              <a:spcPct val="0"/>
            </a:spcBef>
            <a:spcAft>
              <a:spcPct val="35000"/>
            </a:spcAft>
            <a:buNone/>
          </a:pPr>
          <a:r>
            <a:rPr lang="it-IT" sz="1600" i="1" kern="1200" dirty="0"/>
            <a:t>«Disposizioni in materia di lotta contro lo sfruttamento sessuale dei bambini e la pedopornografia anche a mezzo Internet»</a:t>
          </a:r>
          <a:endParaRPr lang="en-US" sz="1600" i="1" kern="1200" dirty="0"/>
        </a:p>
      </dsp:txBody>
      <dsp:txXfrm>
        <a:off x="0" y="320226"/>
        <a:ext cx="3658842" cy="2195305"/>
      </dsp:txXfrm>
    </dsp:sp>
    <dsp:sp modelId="{74232DFB-7A5A-4148-B5B3-3ED0ABAC7E15}">
      <dsp:nvSpPr>
        <dsp:cNvPr id="0" name=""/>
        <dsp:cNvSpPr/>
      </dsp:nvSpPr>
      <dsp:spPr>
        <a:xfrm>
          <a:off x="4024726" y="320226"/>
          <a:ext cx="3658842" cy="2195305"/>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23 aprile 2009, n. 38</a:t>
          </a:r>
        </a:p>
        <a:p>
          <a:pPr marL="0" lvl="0" indent="0" algn="ctr" defTabSz="711200">
            <a:lnSpc>
              <a:spcPct val="90000"/>
            </a:lnSpc>
            <a:spcBef>
              <a:spcPct val="0"/>
            </a:spcBef>
            <a:spcAft>
              <a:spcPct val="35000"/>
            </a:spcAft>
            <a:buNone/>
          </a:pPr>
          <a:r>
            <a:rPr lang="it-IT" sz="1600" i="1" kern="1200" dirty="0"/>
            <a:t>«Conversione in legge, con modificazioni, del decreto-legge 23 febbraio 2009, n. 11, recante misure urgenti in materia di sicurezza pubblica e di contrasto alla violenza sessuale, nonché in tema di atti persecutori»</a:t>
          </a:r>
          <a:endParaRPr lang="en-US" sz="1600" i="1" kern="1200" dirty="0"/>
        </a:p>
      </dsp:txBody>
      <dsp:txXfrm>
        <a:off x="4024726" y="320226"/>
        <a:ext cx="3658842" cy="2195305"/>
      </dsp:txXfrm>
    </dsp:sp>
    <dsp:sp modelId="{45905293-603A-4E31-9E0C-AB8413E6DAC5}">
      <dsp:nvSpPr>
        <dsp:cNvPr id="0" name=""/>
        <dsp:cNvSpPr/>
      </dsp:nvSpPr>
      <dsp:spPr>
        <a:xfrm>
          <a:off x="8049452" y="320226"/>
          <a:ext cx="3658842" cy="2195305"/>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1 ottobre 2012, n. 172</a:t>
          </a:r>
        </a:p>
        <a:p>
          <a:pPr marL="0" lvl="0" indent="0" algn="ctr" defTabSz="711200">
            <a:lnSpc>
              <a:spcPct val="90000"/>
            </a:lnSpc>
            <a:spcBef>
              <a:spcPct val="0"/>
            </a:spcBef>
            <a:spcAft>
              <a:spcPct val="35000"/>
            </a:spcAft>
            <a:buNone/>
          </a:pPr>
          <a:r>
            <a:rPr lang="it-IT" sz="1600" kern="1200" dirty="0"/>
            <a:t>Ratifica ed esecuzione della Convenzione del Consiglio d’Europa per la protezione dei minori contro lo sfruttamento e l’abuso sessuale, sottoscritta a Lanzarote il 25 ottobre 2007</a:t>
          </a:r>
          <a:endParaRPr lang="en-US" sz="1600" kern="1200" dirty="0"/>
        </a:p>
      </dsp:txBody>
      <dsp:txXfrm>
        <a:off x="8049452" y="320226"/>
        <a:ext cx="3658842" cy="2195305"/>
      </dsp:txXfrm>
    </dsp:sp>
    <dsp:sp modelId="{F3C5D069-32C1-42D4-9D94-D28CE30EE4B1}">
      <dsp:nvSpPr>
        <dsp:cNvPr id="0" name=""/>
        <dsp:cNvSpPr/>
      </dsp:nvSpPr>
      <dsp:spPr>
        <a:xfrm>
          <a:off x="2012363" y="2881416"/>
          <a:ext cx="3658842" cy="2195305"/>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a:t>
          </a:r>
          <a:r>
            <a:rPr lang="it-IT" sz="1600" b="1" kern="1200" dirty="0"/>
            <a:t>L. 15 ottobre 2013, n. 119</a:t>
          </a:r>
        </a:p>
        <a:p>
          <a:pPr marL="0" lvl="0" indent="0" algn="ctr" defTabSz="711200">
            <a:lnSpc>
              <a:spcPct val="90000"/>
            </a:lnSpc>
            <a:spcBef>
              <a:spcPct val="0"/>
            </a:spcBef>
            <a:spcAft>
              <a:spcPct val="35000"/>
            </a:spcAft>
            <a:buNone/>
          </a:pPr>
          <a:r>
            <a:rPr lang="it-IT" sz="1600" b="0" kern="1200" dirty="0"/>
            <a:t>S</a:t>
          </a:r>
          <a:r>
            <a:rPr lang="it-IT" sz="1600" kern="1200" dirty="0"/>
            <a:t>ul c.d. femminicidio, </a:t>
          </a:r>
          <a:r>
            <a:rPr lang="it-IT" sz="1600" i="1" kern="1200" dirty="0"/>
            <a:t>«Conversione in legge, con modificazioni, del decreto-legge 14 agosto 2013, n. 93, recante disposizioni urgenti in materia di sicurezza e per il contrasto della violenza di genere, nonché in tema di protezione civile e di commissariamento delle province»</a:t>
          </a:r>
          <a:endParaRPr lang="en-US" sz="1600" i="1" kern="1200" dirty="0"/>
        </a:p>
      </dsp:txBody>
      <dsp:txXfrm>
        <a:off x="2012363" y="2881416"/>
        <a:ext cx="3658842" cy="2195305"/>
      </dsp:txXfrm>
    </dsp:sp>
    <dsp:sp modelId="{64217517-41DE-4770-BC11-7508CEA2A532}">
      <dsp:nvSpPr>
        <dsp:cNvPr id="0" name=""/>
        <dsp:cNvSpPr/>
      </dsp:nvSpPr>
      <dsp:spPr>
        <a:xfrm>
          <a:off x="6037089" y="2881416"/>
          <a:ext cx="3658842" cy="2195305"/>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 19 luglio 2019, n. 69</a:t>
          </a:r>
        </a:p>
        <a:p>
          <a:pPr marL="0" lvl="0" indent="0" algn="ctr" defTabSz="711200">
            <a:lnSpc>
              <a:spcPct val="90000"/>
            </a:lnSpc>
            <a:spcBef>
              <a:spcPct val="0"/>
            </a:spcBef>
            <a:spcAft>
              <a:spcPct val="35000"/>
            </a:spcAft>
            <a:buNone/>
          </a:pPr>
          <a:r>
            <a:rPr lang="it-IT" sz="1600" kern="1200" dirty="0"/>
            <a:t>Modifiche al codice penale, al codice di procedura penale e altre disposizioni in materia di tutela delle vittime di violenza domestica e di genere, denominata «Codice Rosso»</a:t>
          </a:r>
          <a:endParaRPr lang="en-US" sz="1600" kern="1200" dirty="0"/>
        </a:p>
      </dsp:txBody>
      <dsp:txXfrm>
        <a:off x="6037089" y="2881416"/>
        <a:ext cx="3658842" cy="21953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9EDB-DB76-4218-8666-896D1B30AA07}">
      <dsp:nvSpPr>
        <dsp:cNvPr id="0" name=""/>
        <dsp:cNvSpPr/>
      </dsp:nvSpPr>
      <dsp:spPr>
        <a:xfrm>
          <a:off x="0" y="859112"/>
          <a:ext cx="7961242" cy="54258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Atti sessuali con minorenne – art. 609quater c.p.</a:t>
          </a:r>
          <a:endParaRPr lang="en-US" sz="1400" b="1" kern="1200" dirty="0"/>
        </a:p>
      </dsp:txBody>
      <dsp:txXfrm>
        <a:off x="26487" y="885599"/>
        <a:ext cx="7908268" cy="489613"/>
      </dsp:txXfrm>
    </dsp:sp>
    <dsp:sp modelId="{7166B3BB-4198-4664-A7E9-BEB197965165}">
      <dsp:nvSpPr>
        <dsp:cNvPr id="0" name=""/>
        <dsp:cNvSpPr/>
      </dsp:nvSpPr>
      <dsp:spPr>
        <a:xfrm>
          <a:off x="0" y="1442019"/>
          <a:ext cx="7961242" cy="542587"/>
        </a:xfrm>
        <a:prstGeom prst="roundRect">
          <a:avLst/>
        </a:prstGeom>
        <a:gradFill rotWithShape="0">
          <a:gsLst>
            <a:gs pos="0">
              <a:schemeClr val="accent5">
                <a:hueOff val="-2632780"/>
                <a:satOff val="2946"/>
                <a:lumOff val="168"/>
                <a:alphaOff val="0"/>
                <a:tint val="94000"/>
                <a:satMod val="100000"/>
                <a:lumMod val="104000"/>
              </a:schemeClr>
            </a:gs>
            <a:gs pos="69000">
              <a:schemeClr val="accent5">
                <a:hueOff val="-2632780"/>
                <a:satOff val="2946"/>
                <a:lumOff val="168"/>
                <a:alphaOff val="0"/>
                <a:shade val="86000"/>
                <a:satMod val="130000"/>
                <a:lumMod val="102000"/>
              </a:schemeClr>
            </a:gs>
            <a:gs pos="100000">
              <a:schemeClr val="accent5">
                <a:hueOff val="-2632780"/>
                <a:satOff val="2946"/>
                <a:lumOff val="16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Compimento di atti sessuali con un minore, anche in assenza di contatto fisico</a:t>
          </a:r>
          <a:endParaRPr lang="en-US" sz="1400" kern="1200" dirty="0"/>
        </a:p>
      </dsp:txBody>
      <dsp:txXfrm>
        <a:off x="26487" y="1468506"/>
        <a:ext cx="7908268" cy="489613"/>
      </dsp:txXfrm>
    </dsp:sp>
    <dsp:sp modelId="{CE2BD014-8747-4647-827B-3E6C926AF75E}">
      <dsp:nvSpPr>
        <dsp:cNvPr id="0" name=""/>
        <dsp:cNvSpPr/>
      </dsp:nvSpPr>
      <dsp:spPr>
        <a:xfrm>
          <a:off x="0" y="2024927"/>
          <a:ext cx="7961242" cy="542587"/>
        </a:xfrm>
        <a:prstGeom prst="roundRect">
          <a:avLst/>
        </a:prstGeom>
        <a:gradFill rotWithShape="0">
          <a:gsLst>
            <a:gs pos="0">
              <a:schemeClr val="accent5">
                <a:hueOff val="-5265559"/>
                <a:satOff val="5893"/>
                <a:lumOff val="336"/>
                <a:alphaOff val="0"/>
                <a:tint val="94000"/>
                <a:satMod val="100000"/>
                <a:lumMod val="104000"/>
              </a:schemeClr>
            </a:gs>
            <a:gs pos="69000">
              <a:schemeClr val="accent5">
                <a:hueOff val="-5265559"/>
                <a:satOff val="5893"/>
                <a:lumOff val="336"/>
                <a:alphaOff val="0"/>
                <a:shade val="86000"/>
                <a:satMod val="130000"/>
                <a:lumMod val="102000"/>
              </a:schemeClr>
            </a:gs>
            <a:gs pos="100000">
              <a:schemeClr val="accent5">
                <a:hueOff val="-5265559"/>
                <a:satOff val="5893"/>
                <a:lumOff val="3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Il consenso del minore è considerato sempre viziato dalla condizione di inferiorità determinata dall’età, salvo attenuazione in casi particolari.</a:t>
          </a:r>
          <a:endParaRPr lang="en-US" sz="1400" kern="1200" dirty="0"/>
        </a:p>
      </dsp:txBody>
      <dsp:txXfrm>
        <a:off x="26487" y="2051414"/>
        <a:ext cx="7908268" cy="489613"/>
      </dsp:txXfrm>
    </dsp:sp>
    <dsp:sp modelId="{549F7171-9D8E-430B-80A3-8095E0000A4E}">
      <dsp:nvSpPr>
        <dsp:cNvPr id="0" name=""/>
        <dsp:cNvSpPr/>
      </dsp:nvSpPr>
      <dsp:spPr>
        <a:xfrm>
          <a:off x="0" y="3001124"/>
          <a:ext cx="7961242" cy="542587"/>
        </a:xfrm>
        <a:prstGeom prst="roundRect">
          <a:avLst/>
        </a:prstGeom>
        <a:gradFill rotWithShape="0">
          <a:gsLst>
            <a:gs pos="0">
              <a:schemeClr val="accent5">
                <a:hueOff val="-7898339"/>
                <a:satOff val="8839"/>
                <a:lumOff val="504"/>
                <a:alphaOff val="0"/>
                <a:tint val="94000"/>
                <a:satMod val="100000"/>
                <a:lumMod val="104000"/>
              </a:schemeClr>
            </a:gs>
            <a:gs pos="69000">
              <a:schemeClr val="accent5">
                <a:hueOff val="-7898339"/>
                <a:satOff val="8839"/>
                <a:lumOff val="504"/>
                <a:alphaOff val="0"/>
                <a:shade val="86000"/>
                <a:satMod val="130000"/>
                <a:lumMod val="102000"/>
              </a:schemeClr>
            </a:gs>
            <a:gs pos="100000">
              <a:schemeClr val="accent5">
                <a:hueOff val="-7898339"/>
                <a:satOff val="8839"/>
                <a:lumOff val="50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Art. 609sexies c.p.</a:t>
          </a:r>
          <a:endParaRPr lang="en-US" sz="1400" b="1" kern="1200" dirty="0"/>
        </a:p>
      </dsp:txBody>
      <dsp:txXfrm>
        <a:off x="26487" y="3027611"/>
        <a:ext cx="7908268" cy="489613"/>
      </dsp:txXfrm>
    </dsp:sp>
    <dsp:sp modelId="{5F465259-D428-462E-A6D1-767D1C859811}">
      <dsp:nvSpPr>
        <dsp:cNvPr id="0" name=""/>
        <dsp:cNvSpPr/>
      </dsp:nvSpPr>
      <dsp:spPr>
        <a:xfrm>
          <a:off x="0" y="3613527"/>
          <a:ext cx="7961242" cy="542587"/>
        </a:xfrm>
        <a:prstGeom prst="roundRect">
          <a:avLst/>
        </a:prstGeom>
        <a:gradFill rotWithShape="0">
          <a:gsLst>
            <a:gs pos="0">
              <a:schemeClr val="accent5">
                <a:hueOff val="-10531119"/>
                <a:satOff val="11786"/>
                <a:lumOff val="673"/>
                <a:alphaOff val="0"/>
                <a:tint val="94000"/>
                <a:satMod val="100000"/>
                <a:lumMod val="104000"/>
              </a:schemeClr>
            </a:gs>
            <a:gs pos="69000">
              <a:schemeClr val="accent5">
                <a:hueOff val="-10531119"/>
                <a:satOff val="11786"/>
                <a:lumOff val="673"/>
                <a:alphaOff val="0"/>
                <a:shade val="86000"/>
                <a:satMod val="130000"/>
                <a:lumMod val="102000"/>
              </a:schemeClr>
            </a:gs>
            <a:gs pos="100000">
              <a:schemeClr val="accent5">
                <a:hueOff val="-10531119"/>
                <a:satOff val="11786"/>
                <a:lumOff val="67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L’ignoranza dell’età è oggi considerata irrilevante, salvo la sua inevitabilità. </a:t>
          </a:r>
          <a:endParaRPr lang="en-US" sz="1400" kern="1200" dirty="0"/>
        </a:p>
      </dsp:txBody>
      <dsp:txXfrm>
        <a:off x="26487" y="3640014"/>
        <a:ext cx="7908268" cy="489613"/>
      </dsp:txXfrm>
    </dsp:sp>
    <dsp:sp modelId="{16F050B5-7EC2-4619-AA82-246FD50B1390}">
      <dsp:nvSpPr>
        <dsp:cNvPr id="0" name=""/>
        <dsp:cNvSpPr/>
      </dsp:nvSpPr>
      <dsp:spPr>
        <a:xfrm>
          <a:off x="0" y="4471738"/>
          <a:ext cx="7961242" cy="542587"/>
        </a:xfrm>
        <a:prstGeom prst="roundRect">
          <a:avLst/>
        </a:prstGeom>
        <a:gradFill rotWithShape="0">
          <a:gsLst>
            <a:gs pos="0">
              <a:schemeClr val="accent5">
                <a:hueOff val="-13163898"/>
                <a:satOff val="14732"/>
                <a:lumOff val="841"/>
                <a:alphaOff val="0"/>
                <a:tint val="94000"/>
                <a:satMod val="100000"/>
                <a:lumMod val="104000"/>
              </a:schemeClr>
            </a:gs>
            <a:gs pos="69000">
              <a:schemeClr val="accent5">
                <a:hueOff val="-13163898"/>
                <a:satOff val="14732"/>
                <a:lumOff val="841"/>
                <a:alphaOff val="0"/>
                <a:shade val="86000"/>
                <a:satMod val="130000"/>
                <a:lumMod val="102000"/>
              </a:schemeClr>
            </a:gs>
            <a:gs pos="100000">
              <a:schemeClr val="accent5">
                <a:hueOff val="-13163898"/>
                <a:satOff val="14732"/>
                <a:lumOff val="8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Art. 609bis c.p. </a:t>
          </a:r>
          <a:endParaRPr lang="en-US" sz="1400" b="1" kern="1200" dirty="0"/>
        </a:p>
      </dsp:txBody>
      <dsp:txXfrm>
        <a:off x="26487" y="4498225"/>
        <a:ext cx="7908268" cy="489613"/>
      </dsp:txXfrm>
    </dsp:sp>
    <dsp:sp modelId="{AABA8CA0-C901-4A2D-B7F4-8D7479CFDD07}">
      <dsp:nvSpPr>
        <dsp:cNvPr id="0" name=""/>
        <dsp:cNvSpPr/>
      </dsp:nvSpPr>
      <dsp:spPr>
        <a:xfrm>
          <a:off x="0" y="5084146"/>
          <a:ext cx="7961242" cy="542587"/>
        </a:xfrm>
        <a:prstGeom prst="roundRect">
          <a:avLst/>
        </a:prstGeom>
        <a:gradFill rotWithShape="0">
          <a:gsLst>
            <a:gs pos="0">
              <a:schemeClr val="accent5">
                <a:hueOff val="-15796677"/>
                <a:satOff val="17679"/>
                <a:lumOff val="1009"/>
                <a:alphaOff val="0"/>
                <a:tint val="94000"/>
                <a:satMod val="100000"/>
                <a:lumMod val="104000"/>
              </a:schemeClr>
            </a:gs>
            <a:gs pos="69000">
              <a:schemeClr val="accent5">
                <a:hueOff val="-15796677"/>
                <a:satOff val="17679"/>
                <a:lumOff val="1009"/>
                <a:alphaOff val="0"/>
                <a:shade val="86000"/>
                <a:satMod val="130000"/>
                <a:lumMod val="102000"/>
              </a:schemeClr>
            </a:gs>
            <a:gs pos="100000">
              <a:schemeClr val="accent5">
                <a:hueOff val="-15796677"/>
                <a:satOff val="17679"/>
                <a:lumOff val="100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Attenuazione della pena nei casi in cui la compromissione della sfera sessuale della vittima appaia non grave,.</a:t>
          </a:r>
          <a:endParaRPr lang="en-US" sz="1400" kern="1200" dirty="0"/>
        </a:p>
      </dsp:txBody>
      <dsp:txXfrm>
        <a:off x="26487" y="5110633"/>
        <a:ext cx="7908268" cy="489613"/>
      </dsp:txXfrm>
    </dsp:sp>
    <dsp:sp modelId="{4A9CA652-ECBD-4620-A033-F47F4100DFC8}">
      <dsp:nvSpPr>
        <dsp:cNvPr id="0" name=""/>
        <dsp:cNvSpPr/>
      </dsp:nvSpPr>
      <dsp:spPr>
        <a:xfrm>
          <a:off x="0" y="5700943"/>
          <a:ext cx="7961242" cy="54258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(Si tratta di una previsione criticata per l’ampio margine di discrezionalità lasciato al giudice, seppur temperato da una serie di indici emersi nel tempo dalla giurisprudenza di legittimità)</a:t>
          </a:r>
          <a:endParaRPr lang="en-US" sz="1400" kern="1200" dirty="0"/>
        </a:p>
      </dsp:txBody>
      <dsp:txXfrm>
        <a:off x="26487" y="5727430"/>
        <a:ext cx="7908268" cy="4896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C92D-F925-485D-9622-A788AB76E99D}">
      <dsp:nvSpPr>
        <dsp:cNvPr id="0" name=""/>
        <dsp:cNvSpPr/>
      </dsp:nvSpPr>
      <dsp:spPr>
        <a:xfrm>
          <a:off x="4948487" y="483710"/>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t>Violenza sessuale aggravata</a:t>
          </a:r>
          <a:endParaRPr lang="en-US" sz="1500" kern="1200"/>
        </a:p>
      </dsp:txBody>
      <dsp:txXfrm>
        <a:off x="4948487" y="483710"/>
        <a:ext cx="2460489" cy="2460489"/>
      </dsp:txXfrm>
    </dsp:sp>
    <dsp:sp modelId="{9329DAC6-654B-4C89-81F1-10F9D9ED3531}">
      <dsp:nvSpPr>
        <dsp:cNvPr id="0" name=""/>
        <dsp:cNvSpPr/>
      </dsp:nvSpPr>
      <dsp:spPr>
        <a:xfrm>
          <a:off x="1201845" y="-102"/>
          <a:ext cx="5816671" cy="5816671"/>
        </a:xfrm>
        <a:prstGeom prst="circularArrow">
          <a:avLst>
            <a:gd name="adj1" fmla="val 8249"/>
            <a:gd name="adj2" fmla="val 576131"/>
            <a:gd name="adj3" fmla="val 2963791"/>
            <a:gd name="adj4" fmla="val 51766"/>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92424-BB0E-43CD-A5BA-8DDE78D3CDA5}">
      <dsp:nvSpPr>
        <dsp:cNvPr id="0" name=""/>
        <dsp:cNvSpPr/>
      </dsp:nvSpPr>
      <dsp:spPr>
        <a:xfrm>
          <a:off x="2879936" y="4066546"/>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b="1" kern="1200" dirty="0"/>
            <a:t>Art. 609ter c.p.</a:t>
          </a:r>
          <a:endParaRPr lang="en-US" sz="1500" b="1" kern="1200" dirty="0"/>
        </a:p>
      </dsp:txBody>
      <dsp:txXfrm>
        <a:off x="2879936" y="4066546"/>
        <a:ext cx="2460489" cy="2460489"/>
      </dsp:txXfrm>
    </dsp:sp>
    <dsp:sp modelId="{0AECBA87-49B3-48AF-A89B-A7787AA64DEB}">
      <dsp:nvSpPr>
        <dsp:cNvPr id="0" name=""/>
        <dsp:cNvSpPr/>
      </dsp:nvSpPr>
      <dsp:spPr>
        <a:xfrm>
          <a:off x="1201845" y="-102"/>
          <a:ext cx="5816671" cy="5816671"/>
        </a:xfrm>
        <a:prstGeom prst="circularArrow">
          <a:avLst>
            <a:gd name="adj1" fmla="val 8249"/>
            <a:gd name="adj2" fmla="val 576131"/>
            <a:gd name="adj3" fmla="val 10172103"/>
            <a:gd name="adj4" fmla="val 7260078"/>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70397-8523-404D-B57D-EAB7D43330F7}">
      <dsp:nvSpPr>
        <dsp:cNvPr id="0" name=""/>
        <dsp:cNvSpPr/>
      </dsp:nvSpPr>
      <dsp:spPr>
        <a:xfrm>
          <a:off x="811384" y="483710"/>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t>Ipotesi aggravanti collegate alla commissione di atti di violenza sessuale, in relazione all’età del soggetto passivo, alle modalità della condotta delittuosa e a circostanze collegate a particolari condizioni della vittima o ai rapporti tra essa e l’autore della condotta delittuosa</a:t>
          </a:r>
          <a:endParaRPr lang="en-US" sz="1500" kern="1200"/>
        </a:p>
      </dsp:txBody>
      <dsp:txXfrm>
        <a:off x="811384" y="483710"/>
        <a:ext cx="2460489" cy="2460489"/>
      </dsp:txXfrm>
    </dsp:sp>
    <dsp:sp modelId="{89C8DE63-E363-44DF-B61C-21C24FD03788}">
      <dsp:nvSpPr>
        <dsp:cNvPr id="0" name=""/>
        <dsp:cNvSpPr/>
      </dsp:nvSpPr>
      <dsp:spPr>
        <a:xfrm>
          <a:off x="1201845" y="-102"/>
          <a:ext cx="5816671" cy="5816671"/>
        </a:xfrm>
        <a:prstGeom prst="circularArrow">
          <a:avLst>
            <a:gd name="adj1" fmla="val 8249"/>
            <a:gd name="adj2" fmla="val 576131"/>
            <a:gd name="adj3" fmla="val 16856660"/>
            <a:gd name="adj4" fmla="val 14967208"/>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F70B-5D6F-40C7-8B21-37A8EBC45D7C}">
      <dsp:nvSpPr>
        <dsp:cNvPr id="0" name=""/>
        <dsp:cNvSpPr/>
      </dsp:nvSpPr>
      <dsp:spPr>
        <a:xfrm>
          <a:off x="0" y="0"/>
          <a:ext cx="796083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D13576E-4C27-479E-845B-479D919D3587}">
      <dsp:nvSpPr>
        <dsp:cNvPr id="0" name=""/>
        <dsp:cNvSpPr/>
      </dsp:nvSpPr>
      <dsp:spPr>
        <a:xfrm>
          <a:off x="0" y="0"/>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it-IT" sz="2500" b="1" kern="1200" dirty="0"/>
            <a:t>Corruzione di minorenne</a:t>
          </a:r>
        </a:p>
        <a:p>
          <a:pPr marL="0" lvl="0" indent="0" algn="ctr" defTabSz="1111250">
            <a:lnSpc>
              <a:spcPct val="90000"/>
            </a:lnSpc>
            <a:spcBef>
              <a:spcPct val="0"/>
            </a:spcBef>
            <a:spcAft>
              <a:spcPct val="35000"/>
            </a:spcAft>
            <a:buNone/>
          </a:pPr>
          <a:r>
            <a:rPr lang="it-IT" sz="2500" b="1" kern="1200" dirty="0"/>
            <a:t>Art. 609quinquies c.p.</a:t>
          </a:r>
          <a:endParaRPr lang="en-US" sz="2500" b="1" kern="1200" dirty="0"/>
        </a:p>
      </dsp:txBody>
      <dsp:txXfrm>
        <a:off x="0" y="0"/>
        <a:ext cx="7960830" cy="1585291"/>
      </dsp:txXfrm>
    </dsp:sp>
    <dsp:sp modelId="{2B8E090C-5550-4732-A692-BE2742475596}">
      <dsp:nvSpPr>
        <dsp:cNvPr id="0" name=""/>
        <dsp:cNvSpPr/>
      </dsp:nvSpPr>
      <dsp:spPr>
        <a:xfrm>
          <a:off x="0" y="1585291"/>
          <a:ext cx="7960830"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5D2D33C-B259-4B36-A1A0-7752BFA9259D}">
      <dsp:nvSpPr>
        <dsp:cNvPr id="0" name=""/>
        <dsp:cNvSpPr/>
      </dsp:nvSpPr>
      <dsp:spPr>
        <a:xfrm>
          <a:off x="0" y="1585291"/>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Compimento di atti sessuali di fronte al minore di quattordici anni, o della esibizione di materiale pornografico o di atti sessuali con l’obiettivo di indurre il minore a compiere o subire atti sessuali.</a:t>
          </a:r>
          <a:endParaRPr lang="en-US" sz="2500" kern="1200" dirty="0"/>
        </a:p>
      </dsp:txBody>
      <dsp:txXfrm>
        <a:off x="0" y="1585291"/>
        <a:ext cx="7960830" cy="1585291"/>
      </dsp:txXfrm>
    </dsp:sp>
    <dsp:sp modelId="{3CA4F4E1-7C34-4529-AA5A-8A912D3607EA}">
      <dsp:nvSpPr>
        <dsp:cNvPr id="0" name=""/>
        <dsp:cNvSpPr/>
      </dsp:nvSpPr>
      <dsp:spPr>
        <a:xfrm>
          <a:off x="0" y="3170582"/>
          <a:ext cx="7960830"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C75EA67-E16A-48E5-9A44-7E91F78800B6}">
      <dsp:nvSpPr>
        <dsp:cNvPr id="0" name=""/>
        <dsp:cNvSpPr/>
      </dsp:nvSpPr>
      <dsp:spPr>
        <a:xfrm>
          <a:off x="0" y="3170582"/>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Occorre il dolo specifico determinato dalla cosciente volontà dell’atto, e il bene protetto dalla norma consiste nella intangibilità sessuale del minore, che la condotta punita mette in pericolo.</a:t>
          </a:r>
          <a:endParaRPr lang="en-US" sz="2500" kern="1200" dirty="0"/>
        </a:p>
      </dsp:txBody>
      <dsp:txXfrm>
        <a:off x="0" y="3170582"/>
        <a:ext cx="7960830" cy="1585291"/>
      </dsp:txXfrm>
    </dsp:sp>
    <dsp:sp modelId="{3A846C0C-5760-49D0-9CFE-750FDFDE1C77}">
      <dsp:nvSpPr>
        <dsp:cNvPr id="0" name=""/>
        <dsp:cNvSpPr/>
      </dsp:nvSpPr>
      <dsp:spPr>
        <a:xfrm>
          <a:off x="0" y="4755873"/>
          <a:ext cx="796083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F942EDE-B1EE-4685-92C6-900377033209}">
      <dsp:nvSpPr>
        <dsp:cNvPr id="0" name=""/>
        <dsp:cNvSpPr/>
      </dsp:nvSpPr>
      <dsp:spPr>
        <a:xfrm>
          <a:off x="0" y="4755873"/>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Si tratta di un reato di pericolo astratto, che si distingue dall’atto sessuale con il minore perché in questo caso egli è solo spettatore.</a:t>
          </a:r>
          <a:endParaRPr lang="en-US" sz="2500" kern="1200" dirty="0"/>
        </a:p>
      </dsp:txBody>
      <dsp:txXfrm>
        <a:off x="0" y="4755873"/>
        <a:ext cx="7960830" cy="15852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F33A-2EE6-439A-AF88-682295182A6A}">
      <dsp:nvSpPr>
        <dsp:cNvPr id="0" name=""/>
        <dsp:cNvSpPr/>
      </dsp:nvSpPr>
      <dsp:spPr>
        <a:xfrm>
          <a:off x="302902" y="55607"/>
          <a:ext cx="3481190" cy="20887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b="1" kern="1200" dirty="0"/>
            <a:t>Violenza sessuale di gruppo – Art. 609octies c.p.</a:t>
          </a:r>
          <a:endParaRPr lang="en-US" sz="2600" b="1" kern="1200" dirty="0"/>
        </a:p>
      </dsp:txBody>
      <dsp:txXfrm>
        <a:off x="302902" y="55607"/>
        <a:ext cx="3481190" cy="2088714"/>
      </dsp:txXfrm>
    </dsp:sp>
    <dsp:sp modelId="{BA2F7782-CD3C-4B42-B4E8-8B94B6405349}">
      <dsp:nvSpPr>
        <dsp:cNvPr id="0" name=""/>
        <dsp:cNvSpPr/>
      </dsp:nvSpPr>
      <dsp:spPr>
        <a:xfrm>
          <a:off x="4093674" y="3222"/>
          <a:ext cx="3481190" cy="20887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Reato plurisoggettivo contro la libertà personale autonoma introdotta dalla Legge 66/96</a:t>
          </a:r>
          <a:endParaRPr lang="en-US" sz="2600" kern="1200" dirty="0"/>
        </a:p>
      </dsp:txBody>
      <dsp:txXfrm>
        <a:off x="4093674" y="3222"/>
        <a:ext cx="3481190" cy="2088714"/>
      </dsp:txXfrm>
    </dsp:sp>
    <dsp:sp modelId="{105EC5BE-3B7D-4980-81AA-75A57B85FEAC}">
      <dsp:nvSpPr>
        <dsp:cNvPr id="0" name=""/>
        <dsp:cNvSpPr/>
      </dsp:nvSpPr>
      <dsp:spPr>
        <a:xfrm>
          <a:off x="7922983" y="3222"/>
          <a:ext cx="3481190" cy="208871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Consiste nella partecipazione di più persone riunite ad atti di violenza sessuale </a:t>
          </a:r>
          <a:endParaRPr lang="en-US" sz="2600" kern="1200" dirty="0"/>
        </a:p>
      </dsp:txBody>
      <dsp:txXfrm>
        <a:off x="7922983" y="3222"/>
        <a:ext cx="3481190" cy="2088714"/>
      </dsp:txXfrm>
    </dsp:sp>
    <dsp:sp modelId="{DA012C4C-EB7B-4E16-B293-2BF7E0B757F8}">
      <dsp:nvSpPr>
        <dsp:cNvPr id="0" name=""/>
        <dsp:cNvSpPr/>
      </dsp:nvSpPr>
      <dsp:spPr>
        <a:xfrm>
          <a:off x="335016" y="2442697"/>
          <a:ext cx="3481190" cy="208871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solidFill>
                <a:prstClr val="white"/>
              </a:solidFill>
              <a:latin typeface="Rockwell" panose="02060603020205020403"/>
              <a:ea typeface="+mn-ea"/>
              <a:cs typeface="+mn-cs"/>
            </a:rPr>
            <a:t>È</a:t>
          </a:r>
          <a:r>
            <a:rPr lang="it-IT" sz="2600" kern="1200" dirty="0"/>
            <a:t> sufficiente la sola partecipazione</a:t>
          </a:r>
          <a:endParaRPr lang="en-US" sz="2600" kern="1200" dirty="0"/>
        </a:p>
      </dsp:txBody>
      <dsp:txXfrm>
        <a:off x="335016" y="2442697"/>
        <a:ext cx="3481190" cy="2088714"/>
      </dsp:txXfrm>
    </dsp:sp>
    <dsp:sp modelId="{B27D4F66-E118-4409-A274-E6E46E7779FA}">
      <dsp:nvSpPr>
        <dsp:cNvPr id="0" name=""/>
        <dsp:cNvSpPr/>
      </dsp:nvSpPr>
      <dsp:spPr>
        <a:xfrm>
          <a:off x="4134909" y="2440055"/>
          <a:ext cx="7228029" cy="217245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solidFill>
                <a:prstClr val="white"/>
              </a:solidFill>
              <a:latin typeface="Rockwell" panose="02060603020205020403"/>
              <a:ea typeface="+mn-ea"/>
              <a:cs typeface="+mn-cs"/>
            </a:rPr>
            <a:t>È</a:t>
          </a:r>
          <a:r>
            <a:rPr lang="it-IT" sz="2600" kern="1200" dirty="0">
              <a:latin typeface="Century Gothic" panose="020B0502020202020204" pitchFamily="34" charset="0"/>
            </a:rPr>
            <a:t> </a:t>
          </a:r>
          <a:r>
            <a:rPr lang="it-IT" sz="2600" kern="1200" dirty="0"/>
            <a:t>punito con maggiore severità poiché la plurisoggettività aggrava</a:t>
          </a:r>
          <a:r>
            <a:rPr lang="it-IT" sz="2600" b="1" kern="1200" dirty="0"/>
            <a:t> </a:t>
          </a:r>
          <a:r>
            <a:rPr lang="it-IT" sz="2600" kern="1200" dirty="0"/>
            <a:t>la sopraffazione subita dalla vittima e la sensazione di non potersi opporre</a:t>
          </a:r>
          <a:endParaRPr lang="en-US" sz="2600" kern="1200" dirty="0"/>
        </a:p>
      </dsp:txBody>
      <dsp:txXfrm>
        <a:off x="4134909" y="2440055"/>
        <a:ext cx="7228029" cy="21724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1F64-98DF-416C-8601-64BD48B48D26}">
      <dsp:nvSpPr>
        <dsp:cNvPr id="0" name=""/>
        <dsp:cNvSpPr/>
      </dsp:nvSpPr>
      <dsp:spPr>
        <a:xfrm>
          <a:off x="0" y="70970"/>
          <a:ext cx="7958300" cy="1512225"/>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Adescamento di minore – Art. 609undecies c.p.</a:t>
          </a:r>
          <a:endParaRPr lang="en-US" sz="2200" b="1" kern="1200" dirty="0"/>
        </a:p>
      </dsp:txBody>
      <dsp:txXfrm>
        <a:off x="73821" y="144791"/>
        <a:ext cx="7810658" cy="1364583"/>
      </dsp:txXfrm>
    </dsp:sp>
    <dsp:sp modelId="{21AB1A08-2ECD-4EF1-ADC7-F0FCC3154620}">
      <dsp:nvSpPr>
        <dsp:cNvPr id="0" name=""/>
        <dsp:cNvSpPr/>
      </dsp:nvSpPr>
      <dsp:spPr>
        <a:xfrm>
          <a:off x="0" y="1646555"/>
          <a:ext cx="7958300" cy="1512225"/>
        </a:xfrm>
        <a:prstGeom prst="roundRect">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Introdotto dalla Legge 172/2012, punisce chi, allo scopo di commettere i reati di cui agli artt. 600, bis, ter, quater e quinquies,  609bis, quater , quinquies e octies C. Pen., adesca un minore di sedici anni</a:t>
          </a:r>
          <a:endParaRPr lang="en-US" sz="2200" kern="1200" dirty="0"/>
        </a:p>
      </dsp:txBody>
      <dsp:txXfrm>
        <a:off x="73821" y="1720376"/>
        <a:ext cx="7810658" cy="1364583"/>
      </dsp:txXfrm>
    </dsp:sp>
    <dsp:sp modelId="{047F2E64-D40A-4CCE-B02D-7B983C704CE5}">
      <dsp:nvSpPr>
        <dsp:cNvPr id="0" name=""/>
        <dsp:cNvSpPr/>
      </dsp:nvSpPr>
      <dsp:spPr>
        <a:xfrm>
          <a:off x="0" y="3222141"/>
          <a:ext cx="7958300" cy="1512225"/>
        </a:xfrm>
        <a:prstGeom prst="roundRect">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Norma a dolo specifico,  posta a tutela dell’equilibrato sviluppo psico-sessuale del minore </a:t>
          </a:r>
          <a:endParaRPr lang="en-US" sz="2200" kern="1200" dirty="0"/>
        </a:p>
      </dsp:txBody>
      <dsp:txXfrm>
        <a:off x="73821" y="3295962"/>
        <a:ext cx="7810658" cy="1364583"/>
      </dsp:txXfrm>
    </dsp:sp>
    <dsp:sp modelId="{62DAC2A3-6C7A-49EB-A99D-BB09ECEBE267}">
      <dsp:nvSpPr>
        <dsp:cNvPr id="0" name=""/>
        <dsp:cNvSpPr/>
      </dsp:nvSpPr>
      <dsp:spPr>
        <a:xfrm>
          <a:off x="0" y="4797726"/>
          <a:ext cx="7958300" cy="1512225"/>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Si configura attraverso qualsiasi atti volto a carpire la fiducia del minore attraverso artifici, lusinghe o minacce, anche attraverso Internet o altri mezzi di comunicazione elettronica.</a:t>
          </a:r>
          <a:endParaRPr lang="en-US" sz="2200" kern="1200" dirty="0"/>
        </a:p>
      </dsp:txBody>
      <dsp:txXfrm>
        <a:off x="73821" y="4871547"/>
        <a:ext cx="7810658" cy="13645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2BEA6-AB3C-4BF2-B8C0-B464A2EA3435}">
      <dsp:nvSpPr>
        <dsp:cNvPr id="0" name=""/>
        <dsp:cNvSpPr/>
      </dsp:nvSpPr>
      <dsp:spPr>
        <a:xfrm>
          <a:off x="0" y="372850"/>
          <a:ext cx="7030437" cy="1822914"/>
        </a:xfrm>
        <a:prstGeom prst="roundRect">
          <a:avLst/>
        </a:prstGeom>
        <a:solidFill>
          <a:schemeClr val="tx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Pornografia minorile – Art. 600ter c.p.</a:t>
          </a:r>
          <a:endParaRPr lang="en-US" sz="2200" kern="1200" dirty="0"/>
        </a:p>
      </dsp:txBody>
      <dsp:txXfrm>
        <a:off x="88987" y="461837"/>
        <a:ext cx="6852463" cy="1644940"/>
      </dsp:txXfrm>
    </dsp:sp>
    <dsp:sp modelId="{54F7B4AB-C351-479E-AFC2-E5425F2C8D84}">
      <dsp:nvSpPr>
        <dsp:cNvPr id="0" name=""/>
        <dsp:cNvSpPr/>
      </dsp:nvSpPr>
      <dsp:spPr>
        <a:xfrm>
          <a:off x="0" y="2259125"/>
          <a:ext cx="7030437" cy="1822914"/>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Reato introdotto dall’art. 3 della Legge 269/98, affinato in seguito, in particolare ad opera della  Legge 172/2012</a:t>
          </a:r>
          <a:endParaRPr lang="en-US" sz="2200" kern="1200" dirty="0"/>
        </a:p>
      </dsp:txBody>
      <dsp:txXfrm>
        <a:off x="88987" y="2348112"/>
        <a:ext cx="6852463" cy="1644940"/>
      </dsp:txXfrm>
    </dsp:sp>
    <dsp:sp modelId="{DE2DD576-432A-4EE3-8A20-984A578262CC}">
      <dsp:nvSpPr>
        <dsp:cNvPr id="0" name=""/>
        <dsp:cNvSpPr/>
      </dsp:nvSpPr>
      <dsp:spPr>
        <a:xfrm>
          <a:off x="0" y="4145399"/>
          <a:ext cx="7030437" cy="18229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Per «pornografia minorile» si intende qualsiasi rappresentazione, con qualsivoglia mezzo, di un minore di 18 anni coinvolto in attività sessuali, esplicite, reali o simulate che siano, ovvero dei genitali di un minore di 18 anni per finalità sessuale</a:t>
          </a:r>
          <a:endParaRPr lang="en-US" sz="2200" kern="1200" dirty="0"/>
        </a:p>
      </dsp:txBody>
      <dsp:txXfrm>
        <a:off x="88987" y="4234386"/>
        <a:ext cx="6852463" cy="16449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4C3E0-0B84-435B-950E-F29043A6C6B9}">
      <dsp:nvSpPr>
        <dsp:cNvPr id="0" name=""/>
        <dsp:cNvSpPr/>
      </dsp:nvSpPr>
      <dsp:spPr>
        <a:xfrm>
          <a:off x="0" y="2292"/>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B496C5D-F4C5-4E0A-A662-8BC877320CFF}">
      <dsp:nvSpPr>
        <dsp:cNvPr id="0" name=""/>
        <dsp:cNvSpPr/>
      </dsp:nvSpPr>
      <dsp:spPr>
        <a:xfrm>
          <a:off x="0" y="2292"/>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b="1" kern="1200" dirty="0"/>
            <a:t>Detenzione di materiale pornografico Art. 600quater c.p.</a:t>
          </a:r>
          <a:endParaRPr lang="en-US" sz="2800" b="1" kern="1200" dirty="0"/>
        </a:p>
      </dsp:txBody>
      <dsp:txXfrm>
        <a:off x="0" y="2292"/>
        <a:ext cx="7194550" cy="1563746"/>
      </dsp:txXfrm>
    </dsp:sp>
    <dsp:sp modelId="{14DA026B-6176-43A9-ABDA-EBE1F8AA8E6B}">
      <dsp:nvSpPr>
        <dsp:cNvPr id="0" name=""/>
        <dsp:cNvSpPr/>
      </dsp:nvSpPr>
      <dsp:spPr>
        <a:xfrm>
          <a:off x="0" y="1566039"/>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F0F0DF4-09FA-45DA-8A2E-0E21A9DD23AE}">
      <dsp:nvSpPr>
        <dsp:cNvPr id="0" name=""/>
        <dsp:cNvSpPr/>
      </dsp:nvSpPr>
      <dsp:spPr>
        <a:xfrm>
          <a:off x="0" y="1566039"/>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Punisce la sola detenzione di materiale pedopornografico</a:t>
          </a:r>
          <a:endParaRPr lang="en-US" sz="2800" kern="1200" dirty="0"/>
        </a:p>
      </dsp:txBody>
      <dsp:txXfrm>
        <a:off x="0" y="1566039"/>
        <a:ext cx="7194550" cy="1563746"/>
      </dsp:txXfrm>
    </dsp:sp>
    <dsp:sp modelId="{5BC5B980-C8C8-488C-9EC5-A1F42FA44FA1}">
      <dsp:nvSpPr>
        <dsp:cNvPr id="0" name=""/>
        <dsp:cNvSpPr/>
      </dsp:nvSpPr>
      <dsp:spPr>
        <a:xfrm>
          <a:off x="0" y="3129785"/>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68CAF5C-95A3-4B70-941A-D4455590929D}">
      <dsp:nvSpPr>
        <dsp:cNvPr id="0" name=""/>
        <dsp:cNvSpPr/>
      </dsp:nvSpPr>
      <dsp:spPr>
        <a:xfrm>
          <a:off x="0" y="3129785"/>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L’ottica è sempre la difesa della personalità, integrità psico-fisica, dignità, libertà e sviluppo morale del minore</a:t>
          </a:r>
          <a:endParaRPr lang="en-US" sz="2800" kern="1200" dirty="0"/>
        </a:p>
      </dsp:txBody>
      <dsp:txXfrm>
        <a:off x="0" y="3129785"/>
        <a:ext cx="7194550" cy="15637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87D06-56AB-465D-BD15-0A073A826D1E}">
      <dsp:nvSpPr>
        <dsp:cNvPr id="0" name=""/>
        <dsp:cNvSpPr/>
      </dsp:nvSpPr>
      <dsp:spPr>
        <a:xfrm>
          <a:off x="0" y="26564"/>
          <a:ext cx="11797746" cy="119208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Diffusione illecita di immagini o video sessualmente espliciti – Art. 612ter c.p. </a:t>
          </a:r>
        </a:p>
        <a:p>
          <a:pPr marL="0" lvl="0" indent="0" algn="just" defTabSz="977900">
            <a:lnSpc>
              <a:spcPct val="90000"/>
            </a:lnSpc>
            <a:spcBef>
              <a:spcPct val="0"/>
            </a:spcBef>
            <a:spcAft>
              <a:spcPct val="35000"/>
            </a:spcAft>
            <a:buNone/>
          </a:pPr>
          <a:r>
            <a:rPr lang="it-IT" sz="2200" kern="1200" dirty="0"/>
            <a:t>(cd. «revenge porn»)</a:t>
          </a:r>
          <a:endParaRPr lang="en-US" sz="2200" kern="1200" dirty="0"/>
        </a:p>
      </dsp:txBody>
      <dsp:txXfrm>
        <a:off x="58193" y="84757"/>
        <a:ext cx="11681360" cy="1075697"/>
      </dsp:txXfrm>
    </dsp:sp>
    <dsp:sp modelId="{42365386-167B-48F1-995C-A8335A4820DC}">
      <dsp:nvSpPr>
        <dsp:cNvPr id="0" name=""/>
        <dsp:cNvSpPr/>
      </dsp:nvSpPr>
      <dsp:spPr>
        <a:xfrm>
          <a:off x="0" y="1314455"/>
          <a:ext cx="11797746" cy="1192083"/>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Reato, a natura plurioffensiva,  introdotto  dalla Legge 69/2019 (c.d. Codice Rosso), in ideale continuità con la Legge 71/2017 contro il cyberbullismo</a:t>
          </a:r>
          <a:endParaRPr lang="en-US" sz="2200" kern="1200" dirty="0"/>
        </a:p>
      </dsp:txBody>
      <dsp:txXfrm>
        <a:off x="58193" y="1372648"/>
        <a:ext cx="11681360" cy="1075697"/>
      </dsp:txXfrm>
    </dsp:sp>
    <dsp:sp modelId="{3CBB6858-1AEA-476A-9777-A8CE9084B16A}">
      <dsp:nvSpPr>
        <dsp:cNvPr id="0" name=""/>
        <dsp:cNvSpPr/>
      </dsp:nvSpPr>
      <dsp:spPr>
        <a:xfrm>
          <a:off x="0" y="2569899"/>
          <a:ext cx="11797746" cy="1192083"/>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Persegue l’intento di tutelare la vittima di violenza di genere e punisce chiunque , dopo averli realizzati o sottratti, diffonde immagini o video di organi sessuali o a contenuto sessualmente esplicito, destinati a rimanere privati, senza il consenso dell’interessato</a:t>
          </a:r>
          <a:endParaRPr lang="en-US" sz="2200" kern="1200" dirty="0"/>
        </a:p>
      </dsp:txBody>
      <dsp:txXfrm>
        <a:off x="58193" y="2628092"/>
        <a:ext cx="11681360" cy="1075697"/>
      </dsp:txXfrm>
    </dsp:sp>
    <dsp:sp modelId="{39E5172F-79D7-4875-93D5-177563FF7A59}">
      <dsp:nvSpPr>
        <dsp:cNvPr id="0" name=""/>
        <dsp:cNvSpPr/>
      </dsp:nvSpPr>
      <dsp:spPr>
        <a:xfrm>
          <a:off x="0" y="3825342"/>
          <a:ext cx="11797746" cy="119208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La norma punisce anche chi li diffonda, avendoli ricevuti da terzi, con l’intento di recare danno. In tale secondo caso occorre un dolo specifico</a:t>
          </a:r>
          <a:endParaRPr lang="en-US" sz="2200" kern="1200" dirty="0"/>
        </a:p>
      </dsp:txBody>
      <dsp:txXfrm>
        <a:off x="58193" y="3883535"/>
        <a:ext cx="11681360" cy="1075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17C42-B5AB-4CE7-BA8A-CECFF2988367}">
      <dsp:nvSpPr>
        <dsp:cNvPr id="0" name=""/>
        <dsp:cNvSpPr/>
      </dsp:nvSpPr>
      <dsp:spPr>
        <a:xfrm>
          <a:off x="226" y="823553"/>
          <a:ext cx="2740186" cy="3288223"/>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Individualismo Consumismo Edonismo Narcisismo</a:t>
          </a:r>
          <a:endParaRPr lang="en-US" sz="2000" kern="1200" dirty="0"/>
        </a:p>
      </dsp:txBody>
      <dsp:txXfrm>
        <a:off x="226" y="2138843"/>
        <a:ext cx="2740186" cy="1972934"/>
      </dsp:txXfrm>
    </dsp:sp>
    <dsp:sp modelId="{4EB06E24-765B-4E96-8A87-0512D3602F0D}">
      <dsp:nvSpPr>
        <dsp:cNvPr id="0" name=""/>
        <dsp:cNvSpPr/>
      </dsp:nvSpPr>
      <dsp:spPr>
        <a:xfrm>
          <a:off x="226"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226" y="823553"/>
        <a:ext cx="2740186" cy="1315289"/>
      </dsp:txXfrm>
    </dsp:sp>
    <dsp:sp modelId="{8DE2F898-CDFE-4030-BDCE-4797086C1C79}">
      <dsp:nvSpPr>
        <dsp:cNvPr id="0" name=""/>
        <dsp:cNvSpPr/>
      </dsp:nvSpPr>
      <dsp:spPr>
        <a:xfrm>
          <a:off x="2959627" y="823553"/>
          <a:ext cx="2740186" cy="328822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w="12700" cap="flat" cmpd="sng" algn="ctr">
          <a:solidFill>
            <a:schemeClr val="accent5">
              <a:hueOff val="-6143153"/>
              <a:satOff val="6875"/>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Confusione di ruoli generazionali: adultizzazione precoce e adultescenza</a:t>
          </a:r>
          <a:endParaRPr lang="en-US" sz="2000" kern="1200" dirty="0"/>
        </a:p>
      </dsp:txBody>
      <dsp:txXfrm>
        <a:off x="2959627" y="2138843"/>
        <a:ext cx="2740186" cy="1972934"/>
      </dsp:txXfrm>
    </dsp:sp>
    <dsp:sp modelId="{F16DD19A-01C4-402D-9572-7A61062FDCE5}">
      <dsp:nvSpPr>
        <dsp:cNvPr id="0" name=""/>
        <dsp:cNvSpPr/>
      </dsp:nvSpPr>
      <dsp:spPr>
        <a:xfrm>
          <a:off x="2959627"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2959627" y="823553"/>
        <a:ext cx="2740186" cy="1315289"/>
      </dsp:txXfrm>
    </dsp:sp>
    <dsp:sp modelId="{655F2054-AF5D-4747-BE55-4E76E9C82C71}">
      <dsp:nvSpPr>
        <dsp:cNvPr id="0" name=""/>
        <dsp:cNvSpPr/>
      </dsp:nvSpPr>
      <dsp:spPr>
        <a:xfrm>
          <a:off x="5919028" y="823553"/>
          <a:ext cx="2740186" cy="328822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w="12700" cap="flat" cmpd="sng" algn="ctr">
          <a:solidFill>
            <a:schemeClr val="accent5">
              <a:hueOff val="-12286306"/>
              <a:satOff val="13750"/>
              <a:lumOff val="78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Analfabetismo emotivo</a:t>
          </a:r>
          <a:endParaRPr lang="en-US" sz="2000" kern="1200" dirty="0"/>
        </a:p>
      </dsp:txBody>
      <dsp:txXfrm>
        <a:off x="5919028" y="2138843"/>
        <a:ext cx="2740186" cy="1972934"/>
      </dsp:txXfrm>
    </dsp:sp>
    <dsp:sp modelId="{771E1705-7E19-4DBB-B791-A027CC292215}">
      <dsp:nvSpPr>
        <dsp:cNvPr id="0" name=""/>
        <dsp:cNvSpPr/>
      </dsp:nvSpPr>
      <dsp:spPr>
        <a:xfrm>
          <a:off x="5919028"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5919028" y="823553"/>
        <a:ext cx="2740186" cy="1315289"/>
      </dsp:txXfrm>
    </dsp:sp>
    <dsp:sp modelId="{B25772B9-E0C6-46D5-83B0-9C47E2AC6149}">
      <dsp:nvSpPr>
        <dsp:cNvPr id="0" name=""/>
        <dsp:cNvSpPr/>
      </dsp:nvSpPr>
      <dsp:spPr>
        <a:xfrm>
          <a:off x="8878429" y="823553"/>
          <a:ext cx="2740186" cy="3288223"/>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w="12700" cap="flat" cmpd="sng" algn="ctr">
          <a:solidFill>
            <a:schemeClr val="accent5">
              <a:hueOff val="-18429457"/>
              <a:satOff val="20625"/>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Scarsa abitudine alla pausa per stimolare l'ascolto</a:t>
          </a:r>
          <a:endParaRPr lang="en-US" sz="2000" kern="1200" dirty="0"/>
        </a:p>
      </dsp:txBody>
      <dsp:txXfrm>
        <a:off x="8878429" y="2138843"/>
        <a:ext cx="2740186" cy="1972934"/>
      </dsp:txXfrm>
    </dsp:sp>
    <dsp:sp modelId="{A5C24938-638F-4A2C-98D1-D11AD0876233}">
      <dsp:nvSpPr>
        <dsp:cNvPr id="0" name=""/>
        <dsp:cNvSpPr/>
      </dsp:nvSpPr>
      <dsp:spPr>
        <a:xfrm>
          <a:off x="8878429"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endParaRPr lang="en-US" sz="6600" kern="1200" dirty="0"/>
        </a:p>
      </dsp:txBody>
      <dsp:txXfrm>
        <a:off x="8878429" y="823553"/>
        <a:ext cx="2740186" cy="13152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C14A8-D724-49DD-8E8F-FD32BAFCA5A3}">
      <dsp:nvSpPr>
        <dsp:cNvPr id="0" name=""/>
        <dsp:cNvSpPr/>
      </dsp:nvSpPr>
      <dsp:spPr>
        <a:xfrm>
          <a:off x="0" y="0"/>
          <a:ext cx="8172449"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8E857C4-135D-4ABF-A349-1CDBC9E95998}">
      <dsp:nvSpPr>
        <dsp:cNvPr id="0" name=""/>
        <dsp:cNvSpPr/>
      </dsp:nvSpPr>
      <dsp:spPr>
        <a:xfrm>
          <a:off x="0" y="0"/>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Nel nostro ordinamento giuridico non esiste ancora il reato di bullismo, anche se il dibattito parlamentare sull'argomento è molto vivo.</a:t>
          </a:r>
          <a:endParaRPr lang="en-US" sz="1800" kern="1200" dirty="0"/>
        </a:p>
      </dsp:txBody>
      <dsp:txXfrm>
        <a:off x="0" y="0"/>
        <a:ext cx="8172449" cy="1600199"/>
      </dsp:txXfrm>
    </dsp:sp>
    <dsp:sp modelId="{BFE73B7E-6083-4198-A7E5-09B96625A040}">
      <dsp:nvSpPr>
        <dsp:cNvPr id="0" name=""/>
        <dsp:cNvSpPr/>
      </dsp:nvSpPr>
      <dsp:spPr>
        <a:xfrm>
          <a:off x="0" y="1600199"/>
          <a:ext cx="8172449"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FF55E793-567D-471F-BC24-44426B9CD98D}">
      <dsp:nvSpPr>
        <dsp:cNvPr id="0" name=""/>
        <dsp:cNvSpPr/>
      </dsp:nvSpPr>
      <dsp:spPr>
        <a:xfrm>
          <a:off x="0" y="1600199"/>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Tuttavia, un importante passo in avanti nel contrasto al bullismo è rappresentato dalla legge 71/2017, che ha introdotto il reato di cyberbullismo. </a:t>
          </a:r>
          <a:endParaRPr lang="en-US" sz="1800" kern="1200" dirty="0"/>
        </a:p>
      </dsp:txBody>
      <dsp:txXfrm>
        <a:off x="0" y="1600199"/>
        <a:ext cx="8172449" cy="1600199"/>
      </dsp:txXfrm>
    </dsp:sp>
    <dsp:sp modelId="{D6D8AFF9-C2BB-4A2C-AA1B-43091EA72ED7}">
      <dsp:nvSpPr>
        <dsp:cNvPr id="0" name=""/>
        <dsp:cNvSpPr/>
      </dsp:nvSpPr>
      <dsp:spPr>
        <a:xfrm>
          <a:off x="0" y="3200399"/>
          <a:ext cx="8172449"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5B5DEE-8D00-4124-ABF7-C24C4F42EBB2}">
      <dsp:nvSpPr>
        <dsp:cNvPr id="0" name=""/>
        <dsp:cNvSpPr/>
      </dsp:nvSpPr>
      <dsp:spPr>
        <a:xfrm>
          <a:off x="0" y="3200399"/>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L'art. 1, comma 2, di tale legge in esame affida al Ministero per l'istruzione e la ricerca il compito di predisporre linee di orientamento di prevenzione e contrasto puntando, tra l'altro, sulla formazione del personale scolastico e la promozione di un ruolo attivo degli studenti.</a:t>
          </a:r>
          <a:endParaRPr lang="en-US" sz="1800" kern="1200" dirty="0"/>
        </a:p>
      </dsp:txBody>
      <dsp:txXfrm>
        <a:off x="0" y="3200399"/>
        <a:ext cx="8172449" cy="1600199"/>
      </dsp:txXfrm>
    </dsp:sp>
    <dsp:sp modelId="{98D11E84-F748-49EF-923A-A52D9E92CFBE}">
      <dsp:nvSpPr>
        <dsp:cNvPr id="0" name=""/>
        <dsp:cNvSpPr/>
      </dsp:nvSpPr>
      <dsp:spPr>
        <a:xfrm>
          <a:off x="0" y="4800600"/>
          <a:ext cx="8172449"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675A59BA-1177-40EF-9A48-7911FEEF11A0}">
      <dsp:nvSpPr>
        <dsp:cNvPr id="0" name=""/>
        <dsp:cNvSpPr/>
      </dsp:nvSpPr>
      <dsp:spPr>
        <a:xfrm>
          <a:off x="0" y="4800600"/>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Ai singoli istituti è demandata l'educazione alla legalità e all'uso consapevole di internet, con la collaborazione della polizia postale e delle associazioni territoriali impegnate nella materia, creando così il presupposto per un impegno convergente e su più fronti degli alunni, dei docenti, del personale scolastico, dei genitori e delle altre agenzie socio-educative.  </a:t>
          </a:r>
          <a:endParaRPr lang="en-US" sz="1800" kern="1200" dirty="0"/>
        </a:p>
      </dsp:txBody>
      <dsp:txXfrm>
        <a:off x="0" y="4800600"/>
        <a:ext cx="8172449" cy="16001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7CC4-1713-4D24-8B85-3682A6BE0CC0}">
      <dsp:nvSpPr>
        <dsp:cNvPr id="0" name=""/>
        <dsp:cNvSpPr/>
      </dsp:nvSpPr>
      <dsp:spPr>
        <a:xfrm>
          <a:off x="0" y="54929"/>
          <a:ext cx="8255071" cy="20638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Le condotte del bullo devono essere sempre considerate violente, anche se non sono sempre penalmente rilevanti, perché anche se esse possono rivestire una valenza che penalmente può essere considerata simbolica, esse recano una  offesa alla libertà e alla dignità individuale tutt’altro che di minore gravità.</a:t>
          </a:r>
          <a:endParaRPr lang="en-US" sz="2100" kern="1200" dirty="0"/>
        </a:p>
      </dsp:txBody>
      <dsp:txXfrm>
        <a:off x="100750" y="155679"/>
        <a:ext cx="8053571" cy="1862380"/>
      </dsp:txXfrm>
    </dsp:sp>
    <dsp:sp modelId="{726B63EF-2A49-4BEF-871A-89800C5EED9A}">
      <dsp:nvSpPr>
        <dsp:cNvPr id="0" name=""/>
        <dsp:cNvSpPr/>
      </dsp:nvSpPr>
      <dsp:spPr>
        <a:xfrm>
          <a:off x="0" y="2179289"/>
          <a:ext cx="8255071" cy="20638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Alcune condotte giovanili vengono ricondotte al fenomeno bullismo, ma il più delle volte non hanno alcuna rilevanza sotto il profilo giuridico in quanto si estrinsecano in atti di inciviltà e indisciplina non perseguibili direttamente dalla autorità giudiziaria.</a:t>
          </a:r>
          <a:endParaRPr lang="en-US" sz="2100" kern="1200" dirty="0"/>
        </a:p>
      </dsp:txBody>
      <dsp:txXfrm>
        <a:off x="100750" y="2280039"/>
        <a:ext cx="8053571" cy="1862380"/>
      </dsp:txXfrm>
    </dsp:sp>
    <dsp:sp modelId="{337BA9C9-8C7F-4F77-AC9E-038636998050}">
      <dsp:nvSpPr>
        <dsp:cNvPr id="0" name=""/>
        <dsp:cNvSpPr/>
      </dsp:nvSpPr>
      <dsp:spPr>
        <a:xfrm>
          <a:off x="0" y="4303649"/>
          <a:ext cx="8255071" cy="20638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Altre condotte, invece, si qualificano come vere e proprie figure di reato. Il più delle volte l’atto di bullismo vìola sia la legge penale, sia quella civile, quindi può dar vita a due processi, l’uno penale e l’altro civile (che possono essere unificati soltanto se l’autore dell’illecito è maggiorenne).</a:t>
          </a:r>
          <a:endParaRPr lang="en-US" sz="2100" kern="1200" dirty="0"/>
        </a:p>
      </dsp:txBody>
      <dsp:txXfrm>
        <a:off x="100750" y="4404399"/>
        <a:ext cx="8053571" cy="18623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4591A-FCA1-4CD0-84EE-50369597FFC8}">
      <dsp:nvSpPr>
        <dsp:cNvPr id="0" name=""/>
        <dsp:cNvSpPr/>
      </dsp:nvSpPr>
      <dsp:spPr>
        <a:xfrm>
          <a:off x="3425" y="1596930"/>
          <a:ext cx="3437171" cy="2749737"/>
        </a:xfrm>
        <a:prstGeom prst="homePlate">
          <a:avLst>
            <a:gd name="adj" fmla="val 2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485023" bIns="35560" numCol="1" spcCol="1270" anchor="ctr" anchorCtr="0">
          <a:noAutofit/>
        </a:bodyPr>
        <a:lstStyle/>
        <a:p>
          <a:pPr marL="0" lvl="0" indent="0" algn="ctr" defTabSz="622300">
            <a:lnSpc>
              <a:spcPct val="90000"/>
            </a:lnSpc>
            <a:spcBef>
              <a:spcPct val="0"/>
            </a:spcBef>
            <a:spcAft>
              <a:spcPct val="35000"/>
            </a:spcAft>
            <a:buNone/>
          </a:pPr>
          <a:r>
            <a:rPr lang="it-IT" sz="1400" kern="1200" dirty="0"/>
            <a:t>I reati possono configurare il bullismo sono molteplici a seconda di come si esprime il comportamento dell’autore:</a:t>
          </a:r>
          <a:endParaRPr lang="en-US" sz="1400" kern="1200" dirty="0"/>
        </a:p>
      </dsp:txBody>
      <dsp:txXfrm>
        <a:off x="3425" y="1596930"/>
        <a:ext cx="3093454" cy="2749737"/>
      </dsp:txXfrm>
    </dsp:sp>
    <dsp:sp modelId="{753DB0DC-98C4-4A88-A8E5-114AB9F08B7F}">
      <dsp:nvSpPr>
        <dsp:cNvPr id="0" name=""/>
        <dsp:cNvSpPr/>
      </dsp:nvSpPr>
      <dsp:spPr>
        <a:xfrm>
          <a:off x="2753163" y="1596930"/>
          <a:ext cx="3437171" cy="2749737"/>
        </a:xfrm>
        <a:prstGeom prst="chevron">
          <a:avLst>
            <a:gd name="adj" fmla="val 2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Reati contro la persona</a:t>
          </a:r>
          <a:endParaRPr lang="en-US" sz="1400" b="1" kern="1200" dirty="0"/>
        </a:p>
        <a:p>
          <a:pPr marL="57150" lvl="1" indent="-57150" algn="l" defTabSz="488950">
            <a:lnSpc>
              <a:spcPct val="90000"/>
            </a:lnSpc>
            <a:spcBef>
              <a:spcPct val="0"/>
            </a:spcBef>
            <a:spcAft>
              <a:spcPct val="15000"/>
            </a:spcAft>
            <a:buChar char="•"/>
          </a:pPr>
          <a:r>
            <a:rPr lang="it-IT" sz="1100" kern="1200" dirty="0"/>
            <a:t>Istigazione al suicidio art. 580 c.p.;  Percosse art. 581 c.p.; Lesioni art. 582 c.p.; Rissa art. 588 c.p.; Ingiuria ex art. 594 c.p. (fattispecie adesso depenalizzata, si procede con procedimento civile); Diffamazione art. 595 c.p.; Violenza sessuale art. 609-bis c.p.; Minaccia 612 c.p.; Atti persecutori (c.d. stalking) art. 612-bis c.p.; Interferenze illecite nella vita privata art. 615-bis c.p.</a:t>
          </a:r>
          <a:endParaRPr lang="en-US" sz="1100" kern="1200" dirty="0"/>
        </a:p>
      </dsp:txBody>
      <dsp:txXfrm>
        <a:off x="3440597" y="1596930"/>
        <a:ext cx="2062303" cy="2749737"/>
      </dsp:txXfrm>
    </dsp:sp>
    <dsp:sp modelId="{1C30D163-6D90-47FC-997A-2F879542FF0E}">
      <dsp:nvSpPr>
        <dsp:cNvPr id="0" name=""/>
        <dsp:cNvSpPr/>
      </dsp:nvSpPr>
      <dsp:spPr>
        <a:xfrm>
          <a:off x="5502900" y="1596930"/>
          <a:ext cx="3437171" cy="2749737"/>
        </a:xfrm>
        <a:prstGeom prst="chevron">
          <a:avLst>
            <a:gd name="adj" fmla="val 25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Reati contro il patrimonio</a:t>
          </a:r>
          <a:endParaRPr lang="en-US" sz="1400" b="1" kern="1200" dirty="0"/>
        </a:p>
        <a:p>
          <a:pPr marL="57150" lvl="1" indent="-57150" algn="l" defTabSz="488950">
            <a:lnSpc>
              <a:spcPct val="90000"/>
            </a:lnSpc>
            <a:spcBef>
              <a:spcPct val="0"/>
            </a:spcBef>
            <a:spcAft>
              <a:spcPct val="15000"/>
            </a:spcAft>
            <a:buChar char="•"/>
          </a:pPr>
          <a:r>
            <a:rPr lang="it-IT" sz="1100" kern="1200" dirty="0"/>
            <a:t>Furto art. 624 c.p.; </a:t>
          </a:r>
          <a:endParaRPr lang="en-US" sz="1100" kern="1200" dirty="0"/>
        </a:p>
        <a:p>
          <a:pPr marL="57150" lvl="1" indent="-57150" algn="l" defTabSz="488950">
            <a:lnSpc>
              <a:spcPct val="90000"/>
            </a:lnSpc>
            <a:spcBef>
              <a:spcPct val="0"/>
            </a:spcBef>
            <a:spcAft>
              <a:spcPct val="15000"/>
            </a:spcAft>
            <a:buChar char="•"/>
          </a:pPr>
          <a:r>
            <a:rPr lang="it-IT" sz="1100" kern="1200" dirty="0"/>
            <a:t>Estorsione art. 629 c.p.; </a:t>
          </a:r>
          <a:endParaRPr lang="en-US" sz="1100" kern="1200" dirty="0"/>
        </a:p>
        <a:p>
          <a:pPr marL="57150" lvl="1" indent="-57150" algn="l" defTabSz="488950">
            <a:lnSpc>
              <a:spcPct val="90000"/>
            </a:lnSpc>
            <a:spcBef>
              <a:spcPct val="0"/>
            </a:spcBef>
            <a:spcAft>
              <a:spcPct val="15000"/>
            </a:spcAft>
            <a:buChar char="•"/>
          </a:pPr>
          <a:r>
            <a:rPr lang="it-IT" sz="1100" kern="1200" dirty="0"/>
            <a:t>Danneggiamento art. 635 c.p.</a:t>
          </a:r>
          <a:endParaRPr lang="en-US" sz="1100" kern="1200" dirty="0"/>
        </a:p>
      </dsp:txBody>
      <dsp:txXfrm>
        <a:off x="6190334" y="1596930"/>
        <a:ext cx="2062303" cy="2749737"/>
      </dsp:txXfrm>
    </dsp:sp>
    <dsp:sp modelId="{6B4846DB-0ADB-48EA-85A4-B1CD3B9002CE}">
      <dsp:nvSpPr>
        <dsp:cNvPr id="0" name=""/>
        <dsp:cNvSpPr/>
      </dsp:nvSpPr>
      <dsp:spPr>
        <a:xfrm>
          <a:off x="8252637" y="1596930"/>
          <a:ext cx="3437171" cy="2749737"/>
        </a:xfrm>
        <a:prstGeom prst="chevron">
          <a:avLst>
            <a:gd name="adj" fmla="val 25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Altri reati</a:t>
          </a:r>
          <a:endParaRPr lang="en-US" sz="1400" b="1" kern="1200" dirty="0"/>
        </a:p>
        <a:p>
          <a:pPr marL="57150" lvl="1" indent="-57150" algn="l" defTabSz="488950">
            <a:lnSpc>
              <a:spcPct val="90000"/>
            </a:lnSpc>
            <a:spcBef>
              <a:spcPct val="0"/>
            </a:spcBef>
            <a:spcAft>
              <a:spcPct val="15000"/>
            </a:spcAft>
            <a:buChar char="•"/>
          </a:pPr>
          <a:r>
            <a:rPr lang="it-IT" sz="1100" kern="1200" dirty="0"/>
            <a:t>Sostituzione di persona art. 494 c.p.; </a:t>
          </a:r>
          <a:endParaRPr lang="en-US" sz="1100" kern="1200" dirty="0"/>
        </a:p>
        <a:p>
          <a:pPr marL="57150" lvl="1" indent="-57150" algn="l" defTabSz="488950">
            <a:lnSpc>
              <a:spcPct val="90000"/>
            </a:lnSpc>
            <a:spcBef>
              <a:spcPct val="0"/>
            </a:spcBef>
            <a:spcAft>
              <a:spcPct val="15000"/>
            </a:spcAft>
            <a:buChar char="•"/>
          </a:pPr>
          <a:r>
            <a:rPr lang="it-IT" sz="1100" kern="1200" dirty="0"/>
            <a:t>Molestia o disturbo alle persone art. 660 c.p. (è una contravvenzione); </a:t>
          </a:r>
          <a:endParaRPr lang="en-US" sz="1100" kern="1200" dirty="0"/>
        </a:p>
        <a:p>
          <a:pPr marL="57150" lvl="1" indent="-57150" algn="l" defTabSz="488950">
            <a:lnSpc>
              <a:spcPct val="90000"/>
            </a:lnSpc>
            <a:spcBef>
              <a:spcPct val="0"/>
            </a:spcBef>
            <a:spcAft>
              <a:spcPct val="15000"/>
            </a:spcAft>
            <a:buChar char="•"/>
          </a:pPr>
          <a:r>
            <a:rPr lang="it-IT" sz="1100" kern="1200" dirty="0"/>
            <a:t>Frode informatica art. 640 ter c.p.</a:t>
          </a:r>
          <a:endParaRPr lang="en-US" sz="1100" kern="1200" dirty="0"/>
        </a:p>
      </dsp:txBody>
      <dsp:txXfrm>
        <a:off x="8940071" y="1596930"/>
        <a:ext cx="2062303" cy="27497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FBF43-3C93-4647-896F-0F01F0ED75BA}">
      <dsp:nvSpPr>
        <dsp:cNvPr id="0" name=""/>
        <dsp:cNvSpPr/>
      </dsp:nvSpPr>
      <dsp:spPr>
        <a:xfrm>
          <a:off x="689880" y="0"/>
          <a:ext cx="6382700" cy="6382700"/>
        </a:xfrm>
        <a:prstGeom prst="diamond">
          <a:avLst/>
        </a:prstGeom>
        <a:solidFill>
          <a:schemeClr val="accent2">
            <a:tint val="40000"/>
            <a:hueOff val="0"/>
            <a:satOff val="0"/>
            <a:lumOff val="0"/>
            <a:alphaOff val="0"/>
          </a:schemeClr>
        </a:solidFill>
        <a:ln>
          <a:noFill/>
        </a:ln>
        <a:effectLst>
          <a:outerShdw blurRad="50800" dist="38100" dir="5400000" sy="96000" rotWithShape="0">
            <a:srgbClr val="000000">
              <a:alpha val="54000"/>
            </a:srgbClr>
          </a:outerShdw>
        </a:effectLst>
      </dsp:spPr>
      <dsp:style>
        <a:lnRef idx="0">
          <a:scrgbClr r="0" g="0" b="0"/>
        </a:lnRef>
        <a:fillRef idx="1">
          <a:scrgbClr r="0" g="0" b="0"/>
        </a:fillRef>
        <a:effectRef idx="2">
          <a:scrgbClr r="0" g="0" b="0"/>
        </a:effectRef>
        <a:fontRef idx="minor"/>
      </dsp:style>
    </dsp:sp>
    <dsp:sp modelId="{7EE2DF86-DB31-4F1C-8BAF-14C07CEE5083}">
      <dsp:nvSpPr>
        <dsp:cNvPr id="0" name=""/>
        <dsp:cNvSpPr/>
      </dsp:nvSpPr>
      <dsp:spPr>
        <a:xfrm>
          <a:off x="1296237" y="606356"/>
          <a:ext cx="2489253" cy="2489253"/>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Sport e attività sportiva parti integranti della vita sociale come famiglia e scuola</a:t>
          </a:r>
          <a:endParaRPr lang="en-US" sz="1900" kern="1200" dirty="0"/>
        </a:p>
      </dsp:txBody>
      <dsp:txXfrm>
        <a:off x="1417752" y="727871"/>
        <a:ext cx="2246223" cy="2246223"/>
      </dsp:txXfrm>
    </dsp:sp>
    <dsp:sp modelId="{7F8BE07F-ABB8-41EF-9148-31E1147EBEB0}">
      <dsp:nvSpPr>
        <dsp:cNvPr id="0" name=""/>
        <dsp:cNvSpPr/>
      </dsp:nvSpPr>
      <dsp:spPr>
        <a:xfrm>
          <a:off x="3976971" y="606356"/>
          <a:ext cx="2489253" cy="2489253"/>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Trasmissione dei valori fondamentali per l’educazione di un individuo</a:t>
          </a:r>
          <a:endParaRPr lang="en-US" sz="1900" kern="1200" dirty="0"/>
        </a:p>
      </dsp:txBody>
      <dsp:txXfrm>
        <a:off x="4098486" y="727871"/>
        <a:ext cx="2246223" cy="2246223"/>
      </dsp:txXfrm>
    </dsp:sp>
    <dsp:sp modelId="{B580AFCA-87A6-4C3D-803A-6A488BB1CF97}">
      <dsp:nvSpPr>
        <dsp:cNvPr id="0" name=""/>
        <dsp:cNvSpPr/>
      </dsp:nvSpPr>
      <dsp:spPr>
        <a:xfrm>
          <a:off x="1296237" y="3287090"/>
          <a:ext cx="2489253" cy="2489253"/>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Sport e attività sportiva necessari per socializzazione, evoluzione e funzionamento psico-fisico di un soggetto</a:t>
          </a:r>
          <a:endParaRPr lang="en-US" sz="1900" kern="1200" dirty="0"/>
        </a:p>
      </dsp:txBody>
      <dsp:txXfrm>
        <a:off x="1417752" y="3408605"/>
        <a:ext cx="2246223" cy="2246223"/>
      </dsp:txXfrm>
    </dsp:sp>
    <dsp:sp modelId="{275CC5DC-A32D-4B3A-B48C-E4E2EF97AE74}">
      <dsp:nvSpPr>
        <dsp:cNvPr id="0" name=""/>
        <dsp:cNvSpPr/>
      </dsp:nvSpPr>
      <dsp:spPr>
        <a:xfrm>
          <a:off x="3976971" y="3287090"/>
          <a:ext cx="2489253" cy="248925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Limiti e regole</a:t>
          </a:r>
          <a:endParaRPr lang="en-US" sz="1900" kern="1200" dirty="0"/>
        </a:p>
      </dsp:txBody>
      <dsp:txXfrm>
        <a:off x="4098486" y="3408605"/>
        <a:ext cx="2246223" cy="22462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A4CCB-444B-4C03-899D-534A5F4C7BAD}">
      <dsp:nvSpPr>
        <dsp:cNvPr id="0" name=""/>
        <dsp:cNvSpPr/>
      </dsp:nvSpPr>
      <dsp:spPr>
        <a:xfrm>
          <a:off x="316281" y="97"/>
          <a:ext cx="3523285" cy="211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relazione di fiducia allenatori / atleti (e genitori, che raramente mettono in discussione l’autorità dei primi)</a:t>
          </a:r>
          <a:endParaRPr lang="en-US" sz="2400" kern="1200" dirty="0"/>
        </a:p>
      </dsp:txBody>
      <dsp:txXfrm>
        <a:off x="316281" y="97"/>
        <a:ext cx="3523285" cy="2113971"/>
      </dsp:txXfrm>
    </dsp:sp>
    <dsp:sp modelId="{4F315FEE-1F61-4194-B023-E875D4FA1D04}">
      <dsp:nvSpPr>
        <dsp:cNvPr id="0" name=""/>
        <dsp:cNvSpPr/>
      </dsp:nvSpPr>
      <dsp:spPr>
        <a:xfrm>
          <a:off x="4191896" y="97"/>
          <a:ext cx="3523285" cy="21139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squilibrio di potere</a:t>
          </a:r>
          <a:endParaRPr lang="en-US" sz="2400" kern="1200" dirty="0"/>
        </a:p>
      </dsp:txBody>
      <dsp:txXfrm>
        <a:off x="4191896" y="97"/>
        <a:ext cx="3523285" cy="2113971"/>
      </dsp:txXfrm>
    </dsp:sp>
    <dsp:sp modelId="{77911E7A-271C-445E-8D84-9590F5B71450}">
      <dsp:nvSpPr>
        <dsp:cNvPr id="0" name=""/>
        <dsp:cNvSpPr/>
      </dsp:nvSpPr>
      <dsp:spPr>
        <a:xfrm>
          <a:off x="8067510" y="97"/>
          <a:ext cx="3523285" cy="21139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ricorso a strutture premiali, basate sulla paura e la dipendenza</a:t>
          </a:r>
          <a:endParaRPr lang="en-US" sz="2400" kern="1200" dirty="0"/>
        </a:p>
      </dsp:txBody>
      <dsp:txXfrm>
        <a:off x="8067510" y="97"/>
        <a:ext cx="3523285" cy="2113971"/>
      </dsp:txXfrm>
    </dsp:sp>
    <dsp:sp modelId="{75586C58-AE5E-4F4E-87F4-DBD12421AD57}">
      <dsp:nvSpPr>
        <dsp:cNvPr id="0" name=""/>
        <dsp:cNvSpPr/>
      </dsp:nvSpPr>
      <dsp:spPr>
        <a:xfrm>
          <a:off x="316281" y="2466397"/>
          <a:ext cx="3523285" cy="21139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naturalezza dei contatti fisici</a:t>
          </a:r>
          <a:endParaRPr lang="en-US" sz="2400" kern="1200" dirty="0"/>
        </a:p>
      </dsp:txBody>
      <dsp:txXfrm>
        <a:off x="316281" y="2466397"/>
        <a:ext cx="3523285" cy="2113971"/>
      </dsp:txXfrm>
    </dsp:sp>
    <dsp:sp modelId="{AD260390-6CB4-49DE-9446-6DCF92F41B40}">
      <dsp:nvSpPr>
        <dsp:cNvPr id="0" name=""/>
        <dsp:cNvSpPr/>
      </dsp:nvSpPr>
      <dsp:spPr>
        <a:xfrm>
          <a:off x="4191896" y="2466397"/>
          <a:ext cx="3523285" cy="21139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promiscuità in ambienti ristretti (docce, spogliatoi, sale per la misurazione del peso corporeo) </a:t>
          </a:r>
          <a:endParaRPr lang="en-US" sz="2400" kern="1200" dirty="0"/>
        </a:p>
      </dsp:txBody>
      <dsp:txXfrm>
        <a:off x="4191896" y="2466397"/>
        <a:ext cx="3523285" cy="2113971"/>
      </dsp:txXfrm>
    </dsp:sp>
    <dsp:sp modelId="{5E0219E8-1335-461F-961E-E3826031CDCA}">
      <dsp:nvSpPr>
        <dsp:cNvPr id="0" name=""/>
        <dsp:cNvSpPr/>
      </dsp:nvSpPr>
      <dsp:spPr>
        <a:xfrm>
          <a:off x="8067510" y="2466397"/>
          <a:ext cx="3523285" cy="211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uso degli strumenti informatici</a:t>
          </a:r>
          <a:endParaRPr lang="en-US" sz="2400" kern="1200" dirty="0"/>
        </a:p>
      </dsp:txBody>
      <dsp:txXfrm>
        <a:off x="8067510" y="2466397"/>
        <a:ext cx="3523285" cy="21139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1C39B-C79B-403D-B0FE-41747CF7C96A}">
      <dsp:nvSpPr>
        <dsp:cNvPr id="0" name=""/>
        <dsp:cNvSpPr/>
      </dsp:nvSpPr>
      <dsp:spPr>
        <a:xfrm>
          <a:off x="0" y="11879"/>
          <a:ext cx="8277180" cy="165671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t>circostanze spazio-temporali nelle quali i minori risultano interamente affidati ad allenatori e/o altre figure di riferimento delle società sportive (trasferte, car pooling)</a:t>
          </a:r>
          <a:endParaRPr lang="en-US" sz="2400" kern="1200" dirty="0"/>
        </a:p>
      </dsp:txBody>
      <dsp:txXfrm>
        <a:off x="80874" y="92753"/>
        <a:ext cx="8115432" cy="1494971"/>
      </dsp:txXfrm>
    </dsp:sp>
    <dsp:sp modelId="{EAD18915-9C37-4CA6-9E9E-660D227EE8AA}">
      <dsp:nvSpPr>
        <dsp:cNvPr id="0" name=""/>
        <dsp:cNvSpPr/>
      </dsp:nvSpPr>
      <dsp:spPr>
        <a:xfrm>
          <a:off x="0" y="1737719"/>
          <a:ext cx="8277180" cy="1656719"/>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tolleranza di comportamenti discriminatori, violenti o sessualmente inappropriati (normalizzazione)</a:t>
          </a:r>
          <a:endParaRPr lang="en-US" sz="2400" kern="1200" dirty="0"/>
        </a:p>
      </dsp:txBody>
      <dsp:txXfrm>
        <a:off x="80874" y="1818593"/>
        <a:ext cx="8115432" cy="1494971"/>
      </dsp:txXfrm>
    </dsp:sp>
    <dsp:sp modelId="{D8E4841A-7201-4981-8056-9690A1CB6297}">
      <dsp:nvSpPr>
        <dsp:cNvPr id="0" name=""/>
        <dsp:cNvSpPr/>
      </dsp:nvSpPr>
      <dsp:spPr>
        <a:xfrm>
          <a:off x="0" y="3463559"/>
          <a:ext cx="8277180" cy="1656719"/>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immaturità emotivo-sessuale degli adolescenti</a:t>
          </a:r>
          <a:endParaRPr lang="en-US" sz="2400" kern="1200" dirty="0"/>
        </a:p>
      </dsp:txBody>
      <dsp:txXfrm>
        <a:off x="80874" y="3544433"/>
        <a:ext cx="8115432" cy="1494971"/>
      </dsp:txXfrm>
    </dsp:sp>
    <dsp:sp modelId="{AE9A2073-D4C6-4936-8191-0B82F0D6865E}">
      <dsp:nvSpPr>
        <dsp:cNvPr id="0" name=""/>
        <dsp:cNvSpPr/>
      </dsp:nvSpPr>
      <dsp:spPr>
        <a:xfrm>
          <a:off x="0" y="5189399"/>
          <a:ext cx="8277180" cy="165671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cultura del silenzio (omertà, rinuncia alla denuncia)</a:t>
          </a:r>
          <a:endParaRPr lang="en-US" sz="2400" kern="1200" dirty="0"/>
        </a:p>
      </dsp:txBody>
      <dsp:txXfrm>
        <a:off x="80874" y="5270273"/>
        <a:ext cx="8115432" cy="14949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DA2DE-47FA-4BFF-9F80-C5BA5BBCAD50}">
      <dsp:nvSpPr>
        <dsp:cNvPr id="0" name=""/>
        <dsp:cNvSpPr/>
      </dsp:nvSpPr>
      <dsp:spPr>
        <a:xfrm>
          <a:off x="0" y="3246231"/>
          <a:ext cx="10686711" cy="1065485"/>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dirty="0"/>
            <a:t>Frequente è, quindi, la contestazione relativa alla mancata percezione dell’offensività dell’abuso da parte delle vittime e le accuse di fraintendimento di comportamenti legittimi, vuoi per la loro valenza didattica, vuoi perché riconducili alla “cultura sportiva”</a:t>
          </a:r>
          <a:endParaRPr lang="en-US" sz="1900" kern="1200" dirty="0"/>
        </a:p>
      </dsp:txBody>
      <dsp:txXfrm>
        <a:off x="0" y="3246231"/>
        <a:ext cx="10686711" cy="1065485"/>
      </dsp:txXfrm>
    </dsp:sp>
    <dsp:sp modelId="{6214A5EB-42D2-44B3-A6D5-1EABE0A63E34}">
      <dsp:nvSpPr>
        <dsp:cNvPr id="0" name=""/>
        <dsp:cNvSpPr/>
      </dsp:nvSpPr>
      <dsp:spPr>
        <a:xfrm rot="10800000">
          <a:off x="0" y="1623496"/>
          <a:ext cx="10686711" cy="1638716"/>
        </a:xfrm>
        <a:prstGeom prst="upArrowCallout">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dirty="0"/>
            <a:t>Nel contesto sportivo è ancora diffusa la tendenza alla minimizzazione delle condotte sessualmente connotate, specie se rientranti nella c.d. “fascia bassa” degli atti sessuali (es. palpeggiamenti)</a:t>
          </a:r>
          <a:endParaRPr lang="en-US" sz="1900" kern="1200" dirty="0"/>
        </a:p>
      </dsp:txBody>
      <dsp:txXfrm rot="10800000">
        <a:off x="0" y="1623496"/>
        <a:ext cx="10686711" cy="1064788"/>
      </dsp:txXfrm>
    </dsp:sp>
    <dsp:sp modelId="{2EFB275D-394F-4416-AAB7-32FC6DFBAF5D}">
      <dsp:nvSpPr>
        <dsp:cNvPr id="0" name=""/>
        <dsp:cNvSpPr/>
      </dsp:nvSpPr>
      <dsp:spPr>
        <a:xfrm rot="10800000">
          <a:off x="0" y="762"/>
          <a:ext cx="10686711" cy="1638716"/>
        </a:xfrm>
        <a:prstGeom prst="upArrowCallou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L’invocazione della mancata percezione dell’offensività delle condotte e del fraintendimento di condotte innocenti</a:t>
          </a:r>
          <a:endParaRPr lang="en-US" sz="1900" kern="1200"/>
        </a:p>
      </dsp:txBody>
      <dsp:txXfrm rot="10800000">
        <a:off x="0" y="762"/>
        <a:ext cx="10686711" cy="10647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1CCEF-E091-4375-A03E-ED199711D9F4}">
      <dsp:nvSpPr>
        <dsp:cNvPr id="0" name=""/>
        <dsp:cNvSpPr/>
      </dsp:nvSpPr>
      <dsp:spPr>
        <a:xfrm>
          <a:off x="0" y="57150"/>
          <a:ext cx="3524249" cy="211454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contestazione del rapporto di affidamento di cui all’art. 609-quater c.p. e il c.d. allenatore di fatto.</a:t>
          </a:r>
          <a:endParaRPr lang="en-US" sz="1800" kern="1200"/>
        </a:p>
      </dsp:txBody>
      <dsp:txXfrm>
        <a:off x="0" y="57150"/>
        <a:ext cx="3524249" cy="2114549"/>
      </dsp:txXfrm>
    </dsp:sp>
    <dsp:sp modelId="{AA89DAFB-4EE1-4F4F-8049-A767DABB25A7}">
      <dsp:nvSpPr>
        <dsp:cNvPr id="0" name=""/>
        <dsp:cNvSpPr/>
      </dsp:nvSpPr>
      <dsp:spPr>
        <a:xfrm>
          <a:off x="3876674" y="57150"/>
          <a:ext cx="3524249" cy="2114549"/>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Nelle imputazioni per i reati di cui all’art. 609-quater, c.1, n.2 e c.2, c.p. la contestazione della sussistenza del rapporto di affidamento, anche di mero fatto,  richiesto dalla norma è quasi una costante</a:t>
          </a:r>
          <a:endParaRPr lang="en-US" sz="1800" kern="1200" dirty="0"/>
        </a:p>
      </dsp:txBody>
      <dsp:txXfrm>
        <a:off x="3876674" y="57150"/>
        <a:ext cx="3524249" cy="2114549"/>
      </dsp:txXfrm>
    </dsp:sp>
    <dsp:sp modelId="{DF694566-E867-4356-8F16-BBDD5A70050F}">
      <dsp:nvSpPr>
        <dsp:cNvPr id="0" name=""/>
        <dsp:cNvSpPr/>
      </dsp:nvSpPr>
      <dsp:spPr>
        <a:xfrm>
          <a:off x="7753349" y="57150"/>
          <a:ext cx="3524249" cy="211454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Per la giurisprudenza la fattispecie criminosa in questione prescinde dalla regolarità, tipicità o legittimità del rapporto di affidamento.</a:t>
          </a:r>
          <a:endParaRPr lang="en-US" sz="1800" kern="1200"/>
        </a:p>
      </dsp:txBody>
      <dsp:txXfrm>
        <a:off x="7753349" y="57150"/>
        <a:ext cx="3524249" cy="2114549"/>
      </dsp:txXfrm>
    </dsp:sp>
    <dsp:sp modelId="{B99E1D5C-7FDA-4230-8A03-3321D7F5F8F3}">
      <dsp:nvSpPr>
        <dsp:cNvPr id="0" name=""/>
        <dsp:cNvSpPr/>
      </dsp:nvSpPr>
      <dsp:spPr>
        <a:xfrm>
          <a:off x="1938337" y="2524124"/>
          <a:ext cx="3524249" cy="2114549"/>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particolare si è specificata l’irrilevanza di una pretesa modesta differenza d’età fra l’allenatore e  gli atleti, alla luce della soggezione dei secondi al primo, che, a prescindere dall’età anagrafica, è intrinseca al rapporto istruttore-allievo</a:t>
          </a:r>
          <a:endParaRPr lang="en-US" sz="1800" kern="1200" dirty="0"/>
        </a:p>
      </dsp:txBody>
      <dsp:txXfrm>
        <a:off x="1938337" y="2524124"/>
        <a:ext cx="3524249" cy="2114549"/>
      </dsp:txXfrm>
    </dsp:sp>
    <dsp:sp modelId="{00D3803A-2AAC-4CB8-A5C3-0597E368B59D}">
      <dsp:nvSpPr>
        <dsp:cNvPr id="0" name=""/>
        <dsp:cNvSpPr/>
      </dsp:nvSpPr>
      <dsp:spPr>
        <a:xfrm>
          <a:off x="5815011" y="2524124"/>
          <a:ext cx="3524249" cy="211454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Ciò che rileva è il titolo, e non il differenziale di età o il luogo preposto allo svolgimento di quelle attività per le quali si è verificato l’affidamento.</a:t>
          </a:r>
          <a:endParaRPr lang="en-US" sz="1800" kern="1200"/>
        </a:p>
      </dsp:txBody>
      <dsp:txXfrm>
        <a:off x="5815011" y="2524124"/>
        <a:ext cx="3524249" cy="21145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C0FAC-84BB-438B-A212-2020C03EB7F1}">
      <dsp:nvSpPr>
        <dsp:cNvPr id="0" name=""/>
        <dsp:cNvSpPr/>
      </dsp:nvSpPr>
      <dsp:spPr>
        <a:xfrm rot="5400000">
          <a:off x="2556881" y="1152987"/>
          <a:ext cx="1804278" cy="217415"/>
        </a:xfrm>
        <a:prstGeom prst="rect">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C84C346-D593-49D7-96CF-0937EBC63A1B}">
      <dsp:nvSpPr>
        <dsp:cNvPr id="0" name=""/>
        <dsp:cNvSpPr/>
      </dsp:nvSpPr>
      <dsp:spPr>
        <a:xfrm>
          <a:off x="2972118" y="1760"/>
          <a:ext cx="2415724" cy="1449434"/>
        </a:xfrm>
        <a:prstGeom prst="roundRect">
          <a:avLst>
            <a:gd name="adj" fmla="val 10000"/>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L’invocazione di uno sconto di pena.</a:t>
          </a:r>
          <a:endParaRPr lang="en-US" sz="1100" kern="1200"/>
        </a:p>
      </dsp:txBody>
      <dsp:txXfrm>
        <a:off x="3014570" y="44212"/>
        <a:ext cx="2330820" cy="1364530"/>
      </dsp:txXfrm>
    </dsp:sp>
    <dsp:sp modelId="{8768DAC5-4ADC-4681-8ACA-E0636B522FC9}">
      <dsp:nvSpPr>
        <dsp:cNvPr id="0" name=""/>
        <dsp:cNvSpPr/>
      </dsp:nvSpPr>
      <dsp:spPr>
        <a:xfrm rot="5400000">
          <a:off x="2556881" y="2964780"/>
          <a:ext cx="1804278"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94D33D90-1E5A-4C32-926F-B4D6518C0947}">
      <dsp:nvSpPr>
        <dsp:cNvPr id="0" name=""/>
        <dsp:cNvSpPr/>
      </dsp:nvSpPr>
      <dsp:spPr>
        <a:xfrm>
          <a:off x="2972118" y="1813554"/>
          <a:ext cx="2415724" cy="144943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Uno sconto di pena, attraverso il riconoscimento della sussistenza di circostanze attenuanti, in particolare della diminuente del fatto di minore gravità di cui agli artt. 609-bis, c.3 e 609-quater, c.5 c.p., viene chiesto nella quasi totalità dei casi.</a:t>
          </a:r>
          <a:endParaRPr lang="en-US" sz="1100" kern="1200" dirty="0"/>
        </a:p>
      </dsp:txBody>
      <dsp:txXfrm>
        <a:off x="3014570" y="1856006"/>
        <a:ext cx="2330820" cy="1364530"/>
      </dsp:txXfrm>
    </dsp:sp>
    <dsp:sp modelId="{0C7A5E6B-CA5C-428A-A14A-AADCAAED85F6}">
      <dsp:nvSpPr>
        <dsp:cNvPr id="0" name=""/>
        <dsp:cNvSpPr/>
      </dsp:nvSpPr>
      <dsp:spPr>
        <a:xfrm>
          <a:off x="3462777" y="3870677"/>
          <a:ext cx="3205399"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FA4175AC-6FD8-44F6-A3D2-B6713E226008}">
      <dsp:nvSpPr>
        <dsp:cNvPr id="0" name=""/>
        <dsp:cNvSpPr/>
      </dsp:nvSpPr>
      <dsp:spPr>
        <a:xfrm>
          <a:off x="2972118" y="3625347"/>
          <a:ext cx="2415724" cy="1449434"/>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In genere le difese fanno leva, oltre che sulla scarsa invasività delle condotte, sulla mancata percezione degli abusi da parte delle giovani vittime e sull’assenza di un conclamato danno psichico.  </a:t>
          </a:r>
          <a:endParaRPr lang="en-US" sz="1100" kern="1200"/>
        </a:p>
      </dsp:txBody>
      <dsp:txXfrm>
        <a:off x="3014570" y="3667799"/>
        <a:ext cx="2330820" cy="1364530"/>
      </dsp:txXfrm>
    </dsp:sp>
    <dsp:sp modelId="{9EF984DB-8E6E-499B-837A-9093923C3090}">
      <dsp:nvSpPr>
        <dsp:cNvPr id="0" name=""/>
        <dsp:cNvSpPr/>
      </dsp:nvSpPr>
      <dsp:spPr>
        <a:xfrm rot="16200000">
          <a:off x="5769794" y="2964780"/>
          <a:ext cx="1804278"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203ECD25-310D-49C2-A3B4-ADF2D183CE8F}">
      <dsp:nvSpPr>
        <dsp:cNvPr id="0" name=""/>
        <dsp:cNvSpPr/>
      </dsp:nvSpPr>
      <dsp:spPr>
        <a:xfrm>
          <a:off x="6185032" y="3625347"/>
          <a:ext cx="2415724" cy="1449434"/>
        </a:xfrm>
        <a:prstGeom prst="roundRect">
          <a:avLst>
            <a:gd name="adj" fmla="val 10000"/>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Fra gli argomenti a sostegno della contestazione, spicca tuttavia la sussistenza di una “relazione amorosa” fra la persona offesa e il soggetto agente, la quale implicherebbe il consenso della vittima.</a:t>
          </a:r>
          <a:endParaRPr lang="en-US" sz="1100" kern="1200" dirty="0"/>
        </a:p>
      </dsp:txBody>
      <dsp:txXfrm>
        <a:off x="6227484" y="3667799"/>
        <a:ext cx="2330820" cy="1364530"/>
      </dsp:txXfrm>
    </dsp:sp>
    <dsp:sp modelId="{CA029607-E5AE-486F-AF01-C2B1891CAD2C}">
      <dsp:nvSpPr>
        <dsp:cNvPr id="0" name=""/>
        <dsp:cNvSpPr/>
      </dsp:nvSpPr>
      <dsp:spPr>
        <a:xfrm>
          <a:off x="6185032" y="1813554"/>
          <a:ext cx="2415724" cy="144943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bg1"/>
              </a:solidFill>
            </a:rPr>
            <a:t>Sul tema, tuttavia, la giurisprudenza  penale non è costante.</a:t>
          </a:r>
          <a:endParaRPr lang="en-US" sz="1100" kern="1200" dirty="0">
            <a:solidFill>
              <a:schemeClr val="bg1"/>
            </a:solidFill>
          </a:endParaRPr>
        </a:p>
      </dsp:txBody>
      <dsp:txXfrm>
        <a:off x="6227484" y="1856006"/>
        <a:ext cx="2330820" cy="13645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A83C-53DF-46FD-976F-2EB8CFC0CE01}">
      <dsp:nvSpPr>
        <dsp:cNvPr id="0" name=""/>
        <dsp:cNvSpPr/>
      </dsp:nvSpPr>
      <dsp:spPr>
        <a:xfrm>
          <a:off x="3200830" y="0"/>
          <a:ext cx="5192242" cy="5192242"/>
        </a:xfrm>
        <a:prstGeom prst="diamond">
          <a:avLst/>
        </a:prstGeom>
        <a:solidFill>
          <a:srgbClr val="FFC000"/>
        </a:solidFill>
        <a:ln>
          <a:noFill/>
        </a:ln>
        <a:effectLst/>
      </dsp:spPr>
      <dsp:style>
        <a:lnRef idx="0">
          <a:scrgbClr r="0" g="0" b="0"/>
        </a:lnRef>
        <a:fillRef idx="1">
          <a:scrgbClr r="0" g="0" b="0"/>
        </a:fillRef>
        <a:effectRef idx="0">
          <a:scrgbClr r="0" g="0" b="0"/>
        </a:effectRef>
        <a:fontRef idx="minor"/>
      </dsp:style>
    </dsp:sp>
    <dsp:sp modelId="{207B595C-3643-42A4-A45C-A79A6E45B288}">
      <dsp:nvSpPr>
        <dsp:cNvPr id="0" name=""/>
        <dsp:cNvSpPr/>
      </dsp:nvSpPr>
      <dsp:spPr>
        <a:xfrm>
          <a:off x="3694092" y="493262"/>
          <a:ext cx="2024974" cy="2024974"/>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Le contestazioni basate sull’agire delle persone offese e l’invocazione del proprio “buon nome”</a:t>
          </a:r>
          <a:endParaRPr lang="en-US" sz="1300" kern="1200" dirty="0"/>
        </a:p>
      </dsp:txBody>
      <dsp:txXfrm>
        <a:off x="3792943" y="592113"/>
        <a:ext cx="1827272" cy="1827272"/>
      </dsp:txXfrm>
    </dsp:sp>
    <dsp:sp modelId="{F9EC27AD-958E-4516-9259-9C5C27BF8B9A}">
      <dsp:nvSpPr>
        <dsp:cNvPr id="0" name=""/>
        <dsp:cNvSpPr/>
      </dsp:nvSpPr>
      <dsp:spPr>
        <a:xfrm>
          <a:off x="5874834" y="493262"/>
          <a:ext cx="2024974" cy="2024974"/>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Sono frequenti le contestazioni dell’agire delle persone offese, per inficiarne la credibilità o addossare loro la volontà e la responsabilità dell’accaduto.</a:t>
          </a:r>
          <a:endParaRPr lang="en-US" sz="1300" kern="1200"/>
        </a:p>
      </dsp:txBody>
      <dsp:txXfrm>
        <a:off x="5973685" y="592113"/>
        <a:ext cx="1827272" cy="1827272"/>
      </dsp:txXfrm>
    </dsp:sp>
    <dsp:sp modelId="{333DDAEC-33A5-4CD1-8074-C91EF564C8BF}">
      <dsp:nvSpPr>
        <dsp:cNvPr id="0" name=""/>
        <dsp:cNvSpPr/>
      </dsp:nvSpPr>
      <dsp:spPr>
        <a:xfrm>
          <a:off x="3694092" y="2674004"/>
          <a:ext cx="2024974" cy="2024974"/>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Vengono in rilievo anche tentativi di addossare alle vittime la volontà e la scelta, pienamente consenziente, dello svolgimento delle attività sessuali.</a:t>
          </a:r>
          <a:endParaRPr lang="en-US" sz="1300" kern="1200"/>
        </a:p>
      </dsp:txBody>
      <dsp:txXfrm>
        <a:off x="3792943" y="2772855"/>
        <a:ext cx="1827272" cy="1827272"/>
      </dsp:txXfrm>
    </dsp:sp>
    <dsp:sp modelId="{23F6315B-3C26-4C02-A6FB-BCB18BDFE35B}">
      <dsp:nvSpPr>
        <dsp:cNvPr id="0" name=""/>
        <dsp:cNvSpPr/>
      </dsp:nvSpPr>
      <dsp:spPr>
        <a:xfrm>
          <a:off x="5874834" y="2674004"/>
          <a:ext cx="2024974" cy="2024974"/>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Talvolta viene invocata la propria “buona reputazione” e la propria consolidata esperienza nel settore come titolo di garanzia della correttezza del loro agire.</a:t>
          </a:r>
          <a:endParaRPr lang="en-US" sz="1300" kern="1200"/>
        </a:p>
      </dsp:txBody>
      <dsp:txXfrm>
        <a:off x="5973685" y="2772855"/>
        <a:ext cx="1827272" cy="1827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A712-E4B6-4688-94C3-1B983B8646AE}">
      <dsp:nvSpPr>
        <dsp:cNvPr id="0" name=""/>
        <dsp:cNvSpPr/>
      </dsp:nvSpPr>
      <dsp:spPr>
        <a:xfrm>
          <a:off x="911542" y="2335"/>
          <a:ext cx="2529505" cy="102120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Pornografia</a:t>
          </a:r>
          <a:endParaRPr lang="en-US" sz="2600" kern="1200" dirty="0"/>
        </a:p>
      </dsp:txBody>
      <dsp:txXfrm>
        <a:off x="961393" y="52186"/>
        <a:ext cx="2429803" cy="921505"/>
      </dsp:txXfrm>
    </dsp:sp>
    <dsp:sp modelId="{0210911F-D20E-464D-B2E2-E64C35CEAFA1}">
      <dsp:nvSpPr>
        <dsp:cNvPr id="0" name=""/>
        <dsp:cNvSpPr/>
      </dsp:nvSpPr>
      <dsp:spPr>
        <a:xfrm>
          <a:off x="2398588" y="1056129"/>
          <a:ext cx="2529505" cy="1021207"/>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Abusi sessuali</a:t>
          </a:r>
          <a:endParaRPr lang="en-US" sz="2600" kern="1200" dirty="0"/>
        </a:p>
      </dsp:txBody>
      <dsp:txXfrm>
        <a:off x="2448439" y="1105980"/>
        <a:ext cx="2429803" cy="921505"/>
      </dsp:txXfrm>
    </dsp:sp>
    <dsp:sp modelId="{996D0FD0-D4E9-4718-9468-F3E15B0DD31B}">
      <dsp:nvSpPr>
        <dsp:cNvPr id="0" name=""/>
        <dsp:cNvSpPr/>
      </dsp:nvSpPr>
      <dsp:spPr>
        <a:xfrm>
          <a:off x="1715115" y="2146870"/>
          <a:ext cx="2529505" cy="1021207"/>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Molestie sessuali</a:t>
          </a:r>
          <a:endParaRPr lang="en-US" sz="2600" kern="1200" dirty="0"/>
        </a:p>
      </dsp:txBody>
      <dsp:txXfrm>
        <a:off x="1764966" y="2196721"/>
        <a:ext cx="2429803" cy="921505"/>
      </dsp:txXfrm>
    </dsp:sp>
    <dsp:sp modelId="{74001255-71D7-4D89-9453-6C42FAC1BFA3}">
      <dsp:nvSpPr>
        <dsp:cNvPr id="0" name=""/>
        <dsp:cNvSpPr/>
      </dsp:nvSpPr>
      <dsp:spPr>
        <a:xfrm>
          <a:off x="2869657" y="3209896"/>
          <a:ext cx="4146390" cy="1021207"/>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Bullismo e cyberbullismo</a:t>
          </a:r>
          <a:endParaRPr lang="en-US" sz="2600" kern="1200" dirty="0"/>
        </a:p>
      </dsp:txBody>
      <dsp:txXfrm>
        <a:off x="2919508" y="3259747"/>
        <a:ext cx="4046688" cy="921505"/>
      </dsp:txXfrm>
    </dsp:sp>
    <dsp:sp modelId="{4997B1FF-7384-4139-B0CD-CCC97273CBA9}">
      <dsp:nvSpPr>
        <dsp:cNvPr id="0" name=""/>
        <dsp:cNvSpPr/>
      </dsp:nvSpPr>
      <dsp:spPr>
        <a:xfrm>
          <a:off x="1216347" y="4263700"/>
          <a:ext cx="5203319" cy="102120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Disturbi del comportamento alimentare</a:t>
          </a:r>
          <a:endParaRPr lang="en-US" sz="2600" kern="1200" dirty="0"/>
        </a:p>
      </dsp:txBody>
      <dsp:txXfrm>
        <a:off x="1266198" y="4313551"/>
        <a:ext cx="5103617" cy="92150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961B7-A644-41C2-BCB4-408F7F27DDD6}">
      <dsp:nvSpPr>
        <dsp:cNvPr id="0" name=""/>
        <dsp:cNvSpPr/>
      </dsp:nvSpPr>
      <dsp:spPr>
        <a:xfrm>
          <a:off x="0" y="56857"/>
          <a:ext cx="6352598" cy="26956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La giustizia sportiva non contempla una norma che punisca esplicitamente gli atti di pedofilia, violenza sessuale o molestia</a:t>
          </a:r>
          <a:endParaRPr lang="en-US" sz="3200" kern="1200" dirty="0"/>
        </a:p>
      </dsp:txBody>
      <dsp:txXfrm>
        <a:off x="131592" y="188449"/>
        <a:ext cx="6089414" cy="2432496"/>
      </dsp:txXfrm>
    </dsp:sp>
    <dsp:sp modelId="{BAA393F8-C514-44B7-A0FB-CF10D7054709}">
      <dsp:nvSpPr>
        <dsp:cNvPr id="0" name=""/>
        <dsp:cNvSpPr/>
      </dsp:nvSpPr>
      <dsp:spPr>
        <a:xfrm>
          <a:off x="0" y="2863170"/>
          <a:ext cx="6352598" cy="26956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Linee guida e codici di comportamento generali sul tema su iniziativa di alcune FSN (FGI, FIDS, </a:t>
          </a:r>
          <a:r>
            <a:rPr lang="it-IT" sz="3200" kern="1200" dirty="0" err="1"/>
            <a:t>FIPaV</a:t>
          </a:r>
          <a:r>
            <a:rPr lang="it-IT" sz="3200" kern="1200" dirty="0"/>
            <a:t>, FIR, FIS, FISE)</a:t>
          </a:r>
          <a:endParaRPr lang="en-US" sz="3200" kern="1200" dirty="0"/>
        </a:p>
      </dsp:txBody>
      <dsp:txXfrm>
        <a:off x="131592" y="2994762"/>
        <a:ext cx="6089414" cy="243249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21D7E-24CC-4674-854F-10DF8957FE5C}">
      <dsp:nvSpPr>
        <dsp:cNvPr id="0" name=""/>
        <dsp:cNvSpPr/>
      </dsp:nvSpPr>
      <dsp:spPr>
        <a:xfrm>
          <a:off x="0" y="116891"/>
          <a:ext cx="6584950" cy="2813703"/>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Codice della Giustizia Sportiva del CONI – artt. 9, 36 e 37</a:t>
          </a:r>
          <a:endParaRPr lang="en-US" sz="2200" kern="1200" dirty="0"/>
        </a:p>
      </dsp:txBody>
      <dsp:txXfrm>
        <a:off x="137354" y="254245"/>
        <a:ext cx="6310242" cy="2538995"/>
      </dsp:txXfrm>
    </dsp:sp>
    <dsp:sp modelId="{5EBB3229-8CDC-4A09-99AA-1E2AAA5FBF3F}">
      <dsp:nvSpPr>
        <dsp:cNvPr id="0" name=""/>
        <dsp:cNvSpPr/>
      </dsp:nvSpPr>
      <dsp:spPr>
        <a:xfrm>
          <a:off x="0" y="2993955"/>
          <a:ext cx="6584950" cy="2813703"/>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Il collegio giudicante può disporre, anche d’ufficio, l’assunzione di qualsiasi mezzo di prova e che gli organi di giustizia tengono udienza con la partecipazione delle parti e degli altri soggetti interessati anche a distanza, tramite videoconferenza ovvero altro equivalente tecnologico che sia idoneo e disponibile</a:t>
          </a:r>
          <a:endParaRPr lang="en-US" sz="2200" kern="1200" dirty="0"/>
        </a:p>
      </dsp:txBody>
      <dsp:txXfrm>
        <a:off x="137354" y="3131309"/>
        <a:ext cx="6310242" cy="25389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E0C5C-5C8F-4AEC-AC7E-3DFA37F2112C}">
      <dsp:nvSpPr>
        <dsp:cNvPr id="0" name=""/>
        <dsp:cNvSpPr/>
      </dsp:nvSpPr>
      <dsp:spPr>
        <a:xfrm>
          <a:off x="0" y="341833"/>
          <a:ext cx="8496952" cy="186381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Indipendenza del procedimento disciplinare sportivo rispetto al procedimento penale quale diretta conseguenza dell’autonomia dell’ordinamento sportivo dall’ordinamento statale</a:t>
          </a:r>
          <a:endParaRPr lang="en-US" sz="2700" kern="1200" dirty="0"/>
        </a:p>
      </dsp:txBody>
      <dsp:txXfrm>
        <a:off x="90984" y="432817"/>
        <a:ext cx="8314984" cy="1681842"/>
      </dsp:txXfrm>
    </dsp:sp>
    <dsp:sp modelId="{44A591A7-E0DE-4BFD-84B1-CD81C0378FBB}">
      <dsp:nvSpPr>
        <dsp:cNvPr id="0" name=""/>
        <dsp:cNvSpPr/>
      </dsp:nvSpPr>
      <dsp:spPr>
        <a:xfrm>
          <a:off x="0" y="2283403"/>
          <a:ext cx="8496952" cy="186381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t>Esito del giudizio penale non vincolante</a:t>
          </a:r>
          <a:endParaRPr lang="en-US" sz="2700" kern="1200" dirty="0"/>
        </a:p>
      </dsp:txBody>
      <dsp:txXfrm>
        <a:off x="90984" y="2374387"/>
        <a:ext cx="8314984" cy="1681842"/>
      </dsp:txXfrm>
    </dsp:sp>
    <dsp:sp modelId="{0E0AF896-2929-48F3-8AD6-472781D98911}">
      <dsp:nvSpPr>
        <dsp:cNvPr id="0" name=""/>
        <dsp:cNvSpPr/>
      </dsp:nvSpPr>
      <dsp:spPr>
        <a:xfrm>
          <a:off x="0" y="4224973"/>
          <a:ext cx="8496952" cy="186381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Potere/dovere degli organi della giustizia sportiva di procedere ad autonoma valutazione rispetto ai fatti contestati e acclarati in sede penale</a:t>
          </a:r>
          <a:endParaRPr lang="en-US" sz="2700" kern="1200" dirty="0"/>
        </a:p>
      </dsp:txBody>
      <dsp:txXfrm>
        <a:off x="90984" y="4315957"/>
        <a:ext cx="8314984" cy="16818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A5D9A-A478-49D6-93D3-9D998C608AAE}">
      <dsp:nvSpPr>
        <dsp:cNvPr id="0" name=""/>
        <dsp:cNvSpPr/>
      </dsp:nvSpPr>
      <dsp:spPr>
        <a:xfrm>
          <a:off x="0" y="43645"/>
          <a:ext cx="8293746" cy="3068178"/>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La sospensione del procedimento disciplinare sportivo è ammessa solo se, per legge, deve essere decisa con efficacia di giudicato una questione pregiudiziale di merito e la relativa causa sia stata già proposta davanti all’Autorità giudiziaria.</a:t>
          </a:r>
          <a:endParaRPr lang="en-US" sz="2700" kern="1200" dirty="0"/>
        </a:p>
      </dsp:txBody>
      <dsp:txXfrm>
        <a:off x="149776" y="193421"/>
        <a:ext cx="7994194" cy="2768626"/>
      </dsp:txXfrm>
    </dsp:sp>
    <dsp:sp modelId="{E58D2EEB-BC7E-4F1A-9CB3-50B6F38DD3F5}">
      <dsp:nvSpPr>
        <dsp:cNvPr id="0" name=""/>
        <dsp:cNvSpPr/>
      </dsp:nvSpPr>
      <dsp:spPr>
        <a:xfrm>
          <a:off x="0" y="3189584"/>
          <a:ext cx="8293746" cy="3068178"/>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Il giudice disciplinare può procedere ad una rinnovata e rimeditata valutazione dei fatti accertati dal giudice penale, attribuendo rilievo anche a comportamenti penalmente irrilevanti e meritevoli di considerazione nell’ottica, necessariamente più rigorosa, dell’illecito disciplinare.</a:t>
          </a:r>
          <a:endParaRPr lang="en-US" sz="2700" kern="1200" dirty="0"/>
        </a:p>
      </dsp:txBody>
      <dsp:txXfrm>
        <a:off x="149776" y="3339360"/>
        <a:ext cx="7994194" cy="27686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6472C-0595-426A-9C67-0FCC402E8379}">
      <dsp:nvSpPr>
        <dsp:cNvPr id="0" name=""/>
        <dsp:cNvSpPr/>
      </dsp:nvSpPr>
      <dsp:spPr>
        <a:xfrm>
          <a:off x="1755" y="193972"/>
          <a:ext cx="3159110" cy="4581117"/>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Dal 2004 il CIO ha sviluppato programmi e iniziative per salvaguardare gli atleti da molestie e abusi nello sport</a:t>
          </a:r>
          <a:endParaRPr lang="en-US" sz="2800" kern="1200" dirty="0"/>
        </a:p>
      </dsp:txBody>
      <dsp:txXfrm>
        <a:off x="1755" y="193972"/>
        <a:ext cx="3159110" cy="4581117"/>
      </dsp:txXfrm>
    </dsp:sp>
    <dsp:sp modelId="{77EFC5C8-1570-4874-AE34-BD5733B34984}">
      <dsp:nvSpPr>
        <dsp:cNvPr id="0" name=""/>
        <dsp:cNvSpPr/>
      </dsp:nvSpPr>
      <dsp:spPr>
        <a:xfrm>
          <a:off x="3485047" y="674274"/>
          <a:ext cx="8081433" cy="3602067"/>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it-IT" sz="2800" kern="1200" dirty="0"/>
        </a:p>
        <a:p>
          <a:pPr marL="0" lvl="0" indent="0" algn="ctr" defTabSz="1244600">
            <a:lnSpc>
              <a:spcPct val="90000"/>
            </a:lnSpc>
            <a:spcBef>
              <a:spcPct val="0"/>
            </a:spcBef>
            <a:spcAft>
              <a:spcPct val="35000"/>
            </a:spcAft>
            <a:buNone/>
          </a:pPr>
          <a:r>
            <a:rPr lang="it-IT" sz="2800" kern="1200" dirty="0"/>
            <a:t>Quattro commissioni del CIO:</a:t>
          </a:r>
        </a:p>
        <a:p>
          <a:pPr marL="0" lvl="0" indent="0" algn="l" defTabSz="1244600">
            <a:lnSpc>
              <a:spcPct val="90000"/>
            </a:lnSpc>
            <a:spcBef>
              <a:spcPct val="0"/>
            </a:spcBef>
            <a:spcAft>
              <a:spcPct val="35000"/>
            </a:spcAft>
            <a:buNone/>
          </a:pP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Atleti</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Entourage Atleti</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Medico Scientifica</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Donne nello Sport</a:t>
          </a:r>
          <a:endParaRPr lang="en-US" sz="2800" kern="1200" dirty="0"/>
        </a:p>
      </dsp:txBody>
      <dsp:txXfrm>
        <a:off x="3485047" y="674274"/>
        <a:ext cx="8081433" cy="36020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2F7D4-7144-40FB-A593-E408E969DE49}">
      <dsp:nvSpPr>
        <dsp:cNvPr id="0" name=""/>
        <dsp:cNvSpPr/>
      </dsp:nvSpPr>
      <dsp:spPr>
        <a:xfrm>
          <a:off x="0" y="2431"/>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BE2A-CEC1-4D17-9837-1AF4557F40A5}">
      <dsp:nvSpPr>
        <dsp:cNvPr id="0" name=""/>
        <dsp:cNvSpPr/>
      </dsp:nvSpPr>
      <dsp:spPr>
        <a:xfrm>
          <a:off x="0" y="2431"/>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Spagna:</a:t>
          </a:r>
        </a:p>
        <a:p>
          <a:pPr marL="0" lvl="0" indent="0" algn="ctr" defTabSz="1244600">
            <a:lnSpc>
              <a:spcPct val="90000"/>
            </a:lnSpc>
            <a:spcBef>
              <a:spcPct val="0"/>
            </a:spcBef>
            <a:spcAft>
              <a:spcPct val="35000"/>
            </a:spcAft>
            <a:buNone/>
          </a:pPr>
          <a:r>
            <a:rPr lang="it-IT" sz="2800" kern="1200" dirty="0"/>
            <a:t>campagna di sensibilizzazione «#abusofueradejuego»</a:t>
          </a:r>
          <a:endParaRPr lang="en-US" sz="2800" kern="1200" dirty="0"/>
        </a:p>
      </dsp:txBody>
      <dsp:txXfrm>
        <a:off x="0" y="2431"/>
        <a:ext cx="11499573" cy="1658232"/>
      </dsp:txXfrm>
    </dsp:sp>
    <dsp:sp modelId="{42B4A365-A360-4354-8823-9EB562948CC1}">
      <dsp:nvSpPr>
        <dsp:cNvPr id="0" name=""/>
        <dsp:cNvSpPr/>
      </dsp:nvSpPr>
      <dsp:spPr>
        <a:xfrm>
          <a:off x="0" y="1660664"/>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FA439-2FE0-42AC-ABF8-20341AF055FA}">
      <dsp:nvSpPr>
        <dsp:cNvPr id="0" name=""/>
        <dsp:cNvSpPr/>
      </dsp:nvSpPr>
      <dsp:spPr>
        <a:xfrm>
          <a:off x="0" y="1660664"/>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Francia:</a:t>
          </a:r>
        </a:p>
        <a:p>
          <a:pPr marL="0" lvl="0" indent="0" algn="ctr" defTabSz="1244600">
            <a:lnSpc>
              <a:spcPct val="90000"/>
            </a:lnSpc>
            <a:spcBef>
              <a:spcPct val="0"/>
            </a:spcBef>
            <a:spcAft>
              <a:spcPct val="35000"/>
            </a:spcAft>
            <a:buNone/>
          </a:pPr>
          <a:r>
            <a:rPr lang="it-IT" sz="2800" kern="1200" dirty="0"/>
            <a:t>mobilitazione di importanti autorità di Governo e</a:t>
          </a:r>
        </a:p>
        <a:p>
          <a:pPr marL="0" lvl="0" indent="0" algn="ctr" defTabSz="1244600">
            <a:lnSpc>
              <a:spcPct val="90000"/>
            </a:lnSpc>
            <a:spcBef>
              <a:spcPct val="0"/>
            </a:spcBef>
            <a:spcAft>
              <a:spcPct val="35000"/>
            </a:spcAft>
            <a:buNone/>
          </a:pPr>
          <a:r>
            <a:rPr lang="it-IT" sz="2800" kern="1200" dirty="0"/>
            <a:t>denuncia di casi eclatanti rimasti ignoti e taciuti</a:t>
          </a:r>
          <a:endParaRPr lang="en-US" sz="2800" kern="1200" dirty="0"/>
        </a:p>
      </dsp:txBody>
      <dsp:txXfrm>
        <a:off x="0" y="1660664"/>
        <a:ext cx="11499573" cy="1658232"/>
      </dsp:txXfrm>
    </dsp:sp>
    <dsp:sp modelId="{487B43E5-784A-4B5A-90E4-E05C0D2763E7}">
      <dsp:nvSpPr>
        <dsp:cNvPr id="0" name=""/>
        <dsp:cNvSpPr/>
      </dsp:nvSpPr>
      <dsp:spPr>
        <a:xfrm>
          <a:off x="0" y="3318896"/>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1FCDB-D144-4F88-B3AB-F6D8885E7126}">
      <dsp:nvSpPr>
        <dsp:cNvPr id="0" name=""/>
        <dsp:cNvSpPr/>
      </dsp:nvSpPr>
      <dsp:spPr>
        <a:xfrm>
          <a:off x="0" y="3318896"/>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Svizzera:</a:t>
          </a:r>
        </a:p>
        <a:p>
          <a:pPr marL="0" lvl="0" indent="0" algn="ctr" defTabSz="1244600">
            <a:lnSpc>
              <a:spcPct val="90000"/>
            </a:lnSpc>
            <a:spcBef>
              <a:spcPct val="0"/>
            </a:spcBef>
            <a:spcAft>
              <a:spcPct val="35000"/>
            </a:spcAft>
            <a:buNone/>
          </a:pPr>
          <a:r>
            <a:rPr lang="it-IT" sz="2800" kern="1200" dirty="0"/>
            <a:t>iniziative volte a contrastare il fenomeno e</a:t>
          </a:r>
        </a:p>
        <a:p>
          <a:pPr marL="0" lvl="0" indent="0" algn="ctr" defTabSz="1244600">
            <a:lnSpc>
              <a:spcPct val="90000"/>
            </a:lnSpc>
            <a:spcBef>
              <a:spcPct val="0"/>
            </a:spcBef>
            <a:spcAft>
              <a:spcPct val="35000"/>
            </a:spcAft>
            <a:buNone/>
          </a:pPr>
          <a:r>
            <a:rPr lang="it-IT" sz="2800" kern="1200" dirty="0"/>
            <a:t>a creare programmi di informazione, sensibilizzazione e sostegno</a:t>
          </a:r>
          <a:endParaRPr lang="en-US" sz="2800" kern="1200" dirty="0"/>
        </a:p>
      </dsp:txBody>
      <dsp:txXfrm>
        <a:off x="0" y="3318896"/>
        <a:ext cx="11499573" cy="165823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783C-BF6E-431C-A92D-87183E9BB749}">
      <dsp:nvSpPr>
        <dsp:cNvPr id="0" name=""/>
        <dsp:cNvSpPr/>
      </dsp:nvSpPr>
      <dsp:spPr>
        <a:xfrm>
          <a:off x="0" y="18900"/>
          <a:ext cx="7782340" cy="153323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it-IT" sz="1700" kern="1200" dirty="0"/>
            <a:t>Iniziative da parte del Presidente del CONI, della Procura Generale dello Sport, delle Federazioni Sportive Nazionali, di atleti, di genitori, di associazionismo, della stampa, di autorità sportive</a:t>
          </a:r>
          <a:endParaRPr lang="en-US" sz="1700" kern="1200" dirty="0"/>
        </a:p>
      </dsp:txBody>
      <dsp:txXfrm>
        <a:off x="74847" y="93747"/>
        <a:ext cx="7632646" cy="1383545"/>
      </dsp:txXfrm>
    </dsp:sp>
    <dsp:sp modelId="{4E9ACD28-6131-4A8C-9FF5-8FC7DCD4439B}">
      <dsp:nvSpPr>
        <dsp:cNvPr id="0" name=""/>
        <dsp:cNvSpPr/>
      </dsp:nvSpPr>
      <dsp:spPr>
        <a:xfrm>
          <a:off x="0" y="1588014"/>
          <a:ext cx="7782340" cy="1533239"/>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- 2019 -</a:t>
          </a:r>
        </a:p>
        <a:p>
          <a:pPr marL="0" lvl="0" indent="0" algn="just" defTabSz="755650">
            <a:lnSpc>
              <a:spcPct val="90000"/>
            </a:lnSpc>
            <a:spcBef>
              <a:spcPct val="0"/>
            </a:spcBef>
            <a:spcAft>
              <a:spcPct val="35000"/>
            </a:spcAft>
            <a:buNone/>
          </a:pPr>
          <a:r>
            <a:rPr lang="it-IT" sz="1700" kern="1200" dirty="0"/>
            <a:t>Procura Generale dello Sport: indirizzo di carattere generale per estendere il divieto di patteggiamento anche a episodi di abusi/molestie sessuali, di prevaricazione con atti di prepotenza</a:t>
          </a:r>
          <a:endParaRPr lang="en-US" sz="1700" kern="1200" dirty="0"/>
        </a:p>
      </dsp:txBody>
      <dsp:txXfrm>
        <a:off x="74847" y="1662861"/>
        <a:ext cx="7632646" cy="1383545"/>
      </dsp:txXfrm>
    </dsp:sp>
    <dsp:sp modelId="{076BAF03-B6EA-4AAE-BBDD-B8F35F9CE594}">
      <dsp:nvSpPr>
        <dsp:cNvPr id="0" name=""/>
        <dsp:cNvSpPr/>
      </dsp:nvSpPr>
      <dsp:spPr>
        <a:xfrm>
          <a:off x="0" y="3170214"/>
          <a:ext cx="7782340" cy="1533239"/>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- 2019 -</a:t>
          </a:r>
        </a:p>
        <a:p>
          <a:pPr marL="0" lvl="0" indent="0" algn="just" defTabSz="755650">
            <a:lnSpc>
              <a:spcPct val="90000"/>
            </a:lnSpc>
            <a:spcBef>
              <a:spcPct val="0"/>
            </a:spcBef>
            <a:spcAft>
              <a:spcPct val="35000"/>
            </a:spcAft>
            <a:buNone/>
          </a:pPr>
          <a:r>
            <a:rPr lang="it-IT" sz="1700" kern="1200" dirty="0"/>
            <a:t>FIGC: norma nel Regolamento di Giustizia che applica l’indirizzo di carattere generale della Procura Generale dello Sport</a:t>
          </a:r>
          <a:endParaRPr lang="en-US" sz="1700" kern="1200" dirty="0"/>
        </a:p>
      </dsp:txBody>
      <dsp:txXfrm>
        <a:off x="74847" y="3245061"/>
        <a:ext cx="7632646" cy="1383545"/>
      </dsp:txXfrm>
    </dsp:sp>
    <dsp:sp modelId="{6F141873-3172-4AA7-A1CC-C65947764934}">
      <dsp:nvSpPr>
        <dsp:cNvPr id="0" name=""/>
        <dsp:cNvSpPr/>
      </dsp:nvSpPr>
      <dsp:spPr>
        <a:xfrm>
          <a:off x="0" y="4752413"/>
          <a:ext cx="7782340" cy="153323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- 2021 -</a:t>
          </a:r>
        </a:p>
        <a:p>
          <a:pPr marL="0" lvl="0" indent="0" algn="just" defTabSz="755650">
            <a:lnSpc>
              <a:spcPct val="90000"/>
            </a:lnSpc>
            <a:spcBef>
              <a:spcPct val="0"/>
            </a:spcBef>
            <a:spcAft>
              <a:spcPct val="35000"/>
            </a:spcAft>
            <a:buNone/>
          </a:pPr>
          <a:r>
            <a:rPr lang="it-IT" sz="1700" kern="1200" dirty="0"/>
            <a:t>Consiglio Nazionale del CONI:  disposizione che inserisce nei principi di giustizia la radiazione per qualsiasi soggetto condannato con sentenza sportiva passata in giudicato per molestie e violenze su persone e animali, vincolando così tutti i soggetti appartenenti all’ordinamento sportivo</a:t>
          </a:r>
          <a:endParaRPr lang="en-US" sz="1700" kern="1200" dirty="0"/>
        </a:p>
      </dsp:txBody>
      <dsp:txXfrm>
        <a:off x="74847" y="4827260"/>
        <a:ext cx="7632646" cy="13835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C994E-B575-48CA-8E39-38A1A4E67B63}">
      <dsp:nvSpPr>
        <dsp:cNvPr id="0" name=""/>
        <dsp:cNvSpPr/>
      </dsp:nvSpPr>
      <dsp:spPr>
        <a:xfrm>
          <a:off x="0" y="558824"/>
          <a:ext cx="8269726" cy="103435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Il Consiglio Federale della FISE (delibera n. 901 dell’8.10.2018) ha adottato il «Codice Etico e Comportamentale degli Istruttori, Tecnici e staff tecnico federale» (in vigore dal 01.01.2019).</a:t>
          </a:r>
          <a:endParaRPr lang="en-US" sz="1500" kern="1200" dirty="0"/>
        </a:p>
      </dsp:txBody>
      <dsp:txXfrm>
        <a:off x="50493" y="609317"/>
        <a:ext cx="8168740" cy="933367"/>
      </dsp:txXfrm>
    </dsp:sp>
    <dsp:sp modelId="{733F1E76-41BE-4608-894D-B4C6D43AABC7}">
      <dsp:nvSpPr>
        <dsp:cNvPr id="0" name=""/>
        <dsp:cNvSpPr/>
      </dsp:nvSpPr>
      <dsp:spPr>
        <a:xfrm>
          <a:off x="0" y="1636377"/>
          <a:ext cx="8269726" cy="1034353"/>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t>La sottoscrizione è obbligatoria per i tesserandi e tesserati.</a:t>
          </a:r>
          <a:endParaRPr lang="en-US" sz="1500" kern="1200" dirty="0"/>
        </a:p>
      </dsp:txBody>
      <dsp:txXfrm>
        <a:off x="50493" y="1686870"/>
        <a:ext cx="8168740" cy="933367"/>
      </dsp:txXfrm>
    </dsp:sp>
    <dsp:sp modelId="{3CF5D117-BE46-4AE7-993C-033E9331BC34}">
      <dsp:nvSpPr>
        <dsp:cNvPr id="0" name=""/>
        <dsp:cNvSpPr/>
      </dsp:nvSpPr>
      <dsp:spPr>
        <a:xfrm>
          <a:off x="0" y="2713930"/>
          <a:ext cx="8269726" cy="1034353"/>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t>Delinea una serie di «comportamenti da tenere o evitare»</a:t>
          </a:r>
          <a:endParaRPr lang="en-US" sz="1500" kern="1200" dirty="0"/>
        </a:p>
      </dsp:txBody>
      <dsp:txXfrm>
        <a:off x="50493" y="2764423"/>
        <a:ext cx="8168740" cy="933367"/>
      </dsp:txXfrm>
    </dsp:sp>
    <dsp:sp modelId="{28040ECF-D675-4DD5-BDC8-29A773ACC481}">
      <dsp:nvSpPr>
        <dsp:cNvPr id="0" name=""/>
        <dsp:cNvSpPr/>
      </dsp:nvSpPr>
      <dsp:spPr>
        <a:xfrm>
          <a:off x="0" y="3791483"/>
          <a:ext cx="8269726" cy="1034353"/>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In calce è prevista una autocertificazione con il quale l’interessato dichiara di non essere stato attinto da misure cautelari personali, di non essere imputato o aver riportato condanne per una serie di reati fra i quali rientrano i c.d. reati sessuali e di non aver subito condanne sportive e/o essere stato deferito da Procure sportive per tali reati. </a:t>
          </a:r>
          <a:endParaRPr lang="en-US" sz="1500" kern="1200" dirty="0"/>
        </a:p>
      </dsp:txBody>
      <dsp:txXfrm>
        <a:off x="50493" y="3841976"/>
        <a:ext cx="8168740" cy="933367"/>
      </dsp:txXfrm>
    </dsp:sp>
    <dsp:sp modelId="{7F76DBFC-DC12-4C91-8648-36849F96702A}">
      <dsp:nvSpPr>
        <dsp:cNvPr id="0" name=""/>
        <dsp:cNvSpPr/>
      </dsp:nvSpPr>
      <dsp:spPr>
        <a:xfrm>
          <a:off x="0" y="4816889"/>
          <a:ext cx="8269726" cy="103435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US" sz="1500" kern="1200" dirty="0">
              <a:latin typeface="+mn-lt"/>
            </a:rPr>
            <a:t>È</a:t>
          </a:r>
          <a:r>
            <a:rPr lang="en-US" sz="1500" kern="1200" dirty="0">
              <a:latin typeface="Century Gothic" panose="020B0502020202020204" pitchFamily="34" charset="0"/>
            </a:rPr>
            <a:t> </a:t>
          </a:r>
          <a:r>
            <a:rPr lang="en-US" sz="1500" kern="1200" dirty="0"/>
            <a:t>stata preannunciata l’adozione di un Protocollo di Salvaguardia.</a:t>
          </a:r>
        </a:p>
      </dsp:txBody>
      <dsp:txXfrm>
        <a:off x="50493" y="4867382"/>
        <a:ext cx="8168740" cy="93336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4CE0-E299-423E-A585-67BE82CBB825}">
      <dsp:nvSpPr>
        <dsp:cNvPr id="0" name=""/>
        <dsp:cNvSpPr/>
      </dsp:nvSpPr>
      <dsp:spPr>
        <a:xfrm>
          <a:off x="126259" y="750"/>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Azioni e obiettivi comuni possono essere:</a:t>
          </a:r>
          <a:endParaRPr lang="en-US" sz="1400" kern="1200" dirty="0"/>
        </a:p>
      </dsp:txBody>
      <dsp:txXfrm>
        <a:off x="126259" y="750"/>
        <a:ext cx="2662294" cy="1597376"/>
      </dsp:txXfrm>
    </dsp:sp>
    <dsp:sp modelId="{A6BF03B8-DE0F-4F13-BDAE-CCEC7D3E8665}">
      <dsp:nvSpPr>
        <dsp:cNvPr id="0" name=""/>
        <dsp:cNvSpPr/>
      </dsp:nvSpPr>
      <dsp:spPr>
        <a:xfrm>
          <a:off x="3054783" y="750"/>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1.</a:t>
          </a:r>
        </a:p>
        <a:p>
          <a:pPr marL="0" lvl="0" indent="0" algn="ctr" defTabSz="622300">
            <a:lnSpc>
              <a:spcPct val="90000"/>
            </a:lnSpc>
            <a:spcBef>
              <a:spcPct val="0"/>
            </a:spcBef>
            <a:spcAft>
              <a:spcPct val="35000"/>
            </a:spcAft>
            <a:buNone/>
          </a:pPr>
          <a:r>
            <a:rPr lang="it-IT" sz="1400" kern="1200" dirty="0"/>
            <a:t>sensibilizzazione sulla rilevanza del fenomeno bullismo</a:t>
          </a:r>
          <a:endParaRPr lang="en-US" sz="1400" kern="1200" dirty="0"/>
        </a:p>
      </dsp:txBody>
      <dsp:txXfrm>
        <a:off x="3054783" y="750"/>
        <a:ext cx="2662294" cy="1597376"/>
      </dsp:txXfrm>
    </dsp:sp>
    <dsp:sp modelId="{E9066883-604F-4D43-B989-80BA73A779F7}">
      <dsp:nvSpPr>
        <dsp:cNvPr id="0" name=""/>
        <dsp:cNvSpPr/>
      </dsp:nvSpPr>
      <dsp:spPr>
        <a:xfrm>
          <a:off x="5983307" y="750"/>
          <a:ext cx="2662294" cy="15973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2.</a:t>
          </a:r>
        </a:p>
        <a:p>
          <a:pPr marL="0" lvl="0" indent="0" algn="ctr" defTabSz="622300">
            <a:lnSpc>
              <a:spcPct val="90000"/>
            </a:lnSpc>
            <a:spcBef>
              <a:spcPct val="0"/>
            </a:spcBef>
            <a:spcAft>
              <a:spcPct val="35000"/>
            </a:spcAft>
            <a:buNone/>
          </a:pPr>
          <a:r>
            <a:rPr lang="it-IT" sz="1400" kern="1200" dirty="0"/>
            <a:t>favorire e valorizzare gli atteggiamenti di convivenza civile </a:t>
          </a:r>
          <a:endParaRPr lang="en-US" sz="1400" kern="1200" dirty="0"/>
        </a:p>
      </dsp:txBody>
      <dsp:txXfrm>
        <a:off x="5983307" y="750"/>
        <a:ext cx="2662294" cy="1597376"/>
      </dsp:txXfrm>
    </dsp:sp>
    <dsp:sp modelId="{E6B30C71-7154-4359-ADD1-E3B1C43F6FE7}">
      <dsp:nvSpPr>
        <dsp:cNvPr id="0" name=""/>
        <dsp:cNvSpPr/>
      </dsp:nvSpPr>
      <dsp:spPr>
        <a:xfrm>
          <a:off x="8911832" y="750"/>
          <a:ext cx="2662294" cy="15973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3.</a:t>
          </a:r>
        </a:p>
        <a:p>
          <a:pPr marL="0" lvl="0" indent="0" algn="ctr" defTabSz="622300">
            <a:lnSpc>
              <a:spcPct val="90000"/>
            </a:lnSpc>
            <a:spcBef>
              <a:spcPct val="0"/>
            </a:spcBef>
            <a:spcAft>
              <a:spcPct val="35000"/>
            </a:spcAft>
            <a:buNone/>
          </a:pPr>
          <a:r>
            <a:rPr lang="it-IT" sz="1400" kern="1200" dirty="0"/>
            <a:t>sensibilizzare ai problemi e alle conseguenze della violenza fisica e morale sia gli autori del bullismo che le loro vittime</a:t>
          </a:r>
          <a:endParaRPr lang="en-US" sz="1400" kern="1200" dirty="0"/>
        </a:p>
      </dsp:txBody>
      <dsp:txXfrm>
        <a:off x="8911832" y="750"/>
        <a:ext cx="2662294" cy="1597376"/>
      </dsp:txXfrm>
    </dsp:sp>
    <dsp:sp modelId="{984676B2-1E1E-4996-993A-981EA66393AD}">
      <dsp:nvSpPr>
        <dsp:cNvPr id="0" name=""/>
        <dsp:cNvSpPr/>
      </dsp:nvSpPr>
      <dsp:spPr>
        <a:xfrm>
          <a:off x="126259" y="1864357"/>
          <a:ext cx="2662294" cy="15973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4.</a:t>
          </a:r>
        </a:p>
        <a:p>
          <a:pPr marL="0" lvl="0" indent="0" algn="ctr" defTabSz="622300">
            <a:lnSpc>
              <a:spcPct val="90000"/>
            </a:lnSpc>
            <a:spcBef>
              <a:spcPct val="0"/>
            </a:spcBef>
            <a:spcAft>
              <a:spcPct val="35000"/>
            </a:spcAft>
            <a:buNone/>
          </a:pPr>
          <a:r>
            <a:rPr lang="it-IT" sz="1400" kern="1200" dirty="0"/>
            <a:t>operare affinché la comunicazione non nasconda la violenza ma non la esalti o promuova</a:t>
          </a:r>
          <a:endParaRPr lang="en-US" sz="1400" kern="1200" dirty="0"/>
        </a:p>
      </dsp:txBody>
      <dsp:txXfrm>
        <a:off x="126259" y="1864357"/>
        <a:ext cx="2662294" cy="1597376"/>
      </dsp:txXfrm>
    </dsp:sp>
    <dsp:sp modelId="{D830C063-5494-49C4-89B7-E2EFEAA7C68C}">
      <dsp:nvSpPr>
        <dsp:cNvPr id="0" name=""/>
        <dsp:cNvSpPr/>
      </dsp:nvSpPr>
      <dsp:spPr>
        <a:xfrm>
          <a:off x="3054783" y="1864357"/>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5.</a:t>
          </a:r>
        </a:p>
        <a:p>
          <a:pPr marL="0" lvl="0" indent="0" algn="ctr" defTabSz="622300">
            <a:lnSpc>
              <a:spcPct val="90000"/>
            </a:lnSpc>
            <a:spcBef>
              <a:spcPct val="0"/>
            </a:spcBef>
            <a:spcAft>
              <a:spcPct val="35000"/>
            </a:spcAft>
            <a:buNone/>
          </a:pPr>
          <a:r>
            <a:rPr lang="it-IT" sz="1400" kern="1200" dirty="0"/>
            <a:t>promuovere l’educazione alla legalità attraverso tutte le iniziative che promuovono l’avvicinamento del cittadino alle istituzioni per una concreta sicurezza sostenibile</a:t>
          </a:r>
          <a:endParaRPr lang="en-US" sz="1400" kern="1200" dirty="0"/>
        </a:p>
      </dsp:txBody>
      <dsp:txXfrm>
        <a:off x="3054783" y="1864357"/>
        <a:ext cx="2662294" cy="1597376"/>
      </dsp:txXfrm>
    </dsp:sp>
    <dsp:sp modelId="{0E0F8B1E-7519-4AFC-9546-F86DA78D4431}">
      <dsp:nvSpPr>
        <dsp:cNvPr id="0" name=""/>
        <dsp:cNvSpPr/>
      </dsp:nvSpPr>
      <dsp:spPr>
        <a:xfrm>
          <a:off x="5983307" y="1864357"/>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6.</a:t>
          </a:r>
        </a:p>
        <a:p>
          <a:pPr marL="0" lvl="0" indent="0" algn="ctr" defTabSz="622300">
            <a:lnSpc>
              <a:spcPct val="90000"/>
            </a:lnSpc>
            <a:spcBef>
              <a:spcPct val="0"/>
            </a:spcBef>
            <a:spcAft>
              <a:spcPct val="35000"/>
            </a:spcAft>
            <a:buNone/>
          </a:pPr>
          <a:r>
            <a:rPr lang="it-IT" sz="1400" kern="1200" dirty="0"/>
            <a:t>agire affinché si accresca la consapevolezza che bullismo/cyberbullismo:</a:t>
          </a:r>
          <a:endParaRPr lang="en-US" sz="1400" kern="1200" dirty="0"/>
        </a:p>
      </dsp:txBody>
      <dsp:txXfrm>
        <a:off x="5983307" y="1864357"/>
        <a:ext cx="2662294" cy="1597376"/>
      </dsp:txXfrm>
    </dsp:sp>
    <dsp:sp modelId="{7C391242-F2FF-47D0-AA6D-41FE41D47EF2}">
      <dsp:nvSpPr>
        <dsp:cNvPr id="0" name=""/>
        <dsp:cNvSpPr/>
      </dsp:nvSpPr>
      <dsp:spPr>
        <a:xfrm>
          <a:off x="8911832" y="1864357"/>
          <a:ext cx="2662294" cy="15973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a:t>
          </a:r>
        </a:p>
        <a:p>
          <a:pPr marL="0" lvl="0" indent="0" algn="ctr" defTabSz="622300">
            <a:lnSpc>
              <a:spcPct val="90000"/>
            </a:lnSpc>
            <a:spcBef>
              <a:spcPct val="0"/>
            </a:spcBef>
            <a:spcAft>
              <a:spcPct val="35000"/>
            </a:spcAft>
            <a:buNone/>
          </a:pPr>
          <a:r>
            <a:rPr lang="it-IT" sz="1400" kern="1200" dirty="0"/>
            <a:t>danneggiano tutto l’ambiente sociale, impedendo lo svolgimento di una attività di sport e/o di studio serena</a:t>
          </a:r>
          <a:endParaRPr lang="en-US" sz="1400" kern="1200" dirty="0"/>
        </a:p>
      </dsp:txBody>
      <dsp:txXfrm>
        <a:off x="8911832" y="1864357"/>
        <a:ext cx="2662294" cy="1597376"/>
      </dsp:txXfrm>
    </dsp:sp>
    <dsp:sp modelId="{BF327BDD-D6FA-4029-8E28-E62F55DA391C}">
      <dsp:nvSpPr>
        <dsp:cNvPr id="0" name=""/>
        <dsp:cNvSpPr/>
      </dsp:nvSpPr>
      <dsp:spPr>
        <a:xfrm>
          <a:off x="126259" y="3727963"/>
          <a:ext cx="2662294" cy="15973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b)</a:t>
          </a:r>
        </a:p>
        <a:p>
          <a:pPr marL="0" lvl="0" indent="0" algn="ctr" defTabSz="622300">
            <a:lnSpc>
              <a:spcPct val="90000"/>
            </a:lnSpc>
            <a:spcBef>
              <a:spcPct val="0"/>
            </a:spcBef>
            <a:spcAft>
              <a:spcPct val="35000"/>
            </a:spcAft>
            <a:buNone/>
          </a:pPr>
          <a:r>
            <a:rPr lang="it-IT" sz="1400" kern="1200" dirty="0"/>
            <a:t>danneggiano tutti coloro che ne sono testimoni</a:t>
          </a:r>
          <a:endParaRPr lang="en-US" sz="1400" kern="1200" dirty="0"/>
        </a:p>
      </dsp:txBody>
      <dsp:txXfrm>
        <a:off x="126259" y="3727963"/>
        <a:ext cx="2662294" cy="1597376"/>
      </dsp:txXfrm>
    </dsp:sp>
    <dsp:sp modelId="{CAD13FDB-1F5C-417B-9D48-E96A7AA1F221}">
      <dsp:nvSpPr>
        <dsp:cNvPr id="0" name=""/>
        <dsp:cNvSpPr/>
      </dsp:nvSpPr>
      <dsp:spPr>
        <a:xfrm>
          <a:off x="3054783" y="3727963"/>
          <a:ext cx="2662294" cy="15973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c)</a:t>
          </a:r>
        </a:p>
        <a:p>
          <a:pPr marL="0" lvl="0" indent="0" algn="ctr" defTabSz="622300">
            <a:lnSpc>
              <a:spcPct val="90000"/>
            </a:lnSpc>
            <a:spcBef>
              <a:spcPct val="0"/>
            </a:spcBef>
            <a:spcAft>
              <a:spcPct val="35000"/>
            </a:spcAft>
            <a:buNone/>
          </a:pPr>
          <a:r>
            <a:rPr lang="it-IT" sz="1400" kern="1200" dirty="0"/>
            <a:t>danneggiano le famiglie di tutti gli attori della vittima e del bullo</a:t>
          </a:r>
          <a:endParaRPr lang="en-US" sz="1400" kern="1200" dirty="0"/>
        </a:p>
      </dsp:txBody>
      <dsp:txXfrm>
        <a:off x="3054783" y="3727963"/>
        <a:ext cx="2662294" cy="1597376"/>
      </dsp:txXfrm>
    </dsp:sp>
    <dsp:sp modelId="{B1262F3A-1066-4291-8C6B-860AAACFDBF1}">
      <dsp:nvSpPr>
        <dsp:cNvPr id="0" name=""/>
        <dsp:cNvSpPr/>
      </dsp:nvSpPr>
      <dsp:spPr>
        <a:xfrm>
          <a:off x="5983307" y="3727963"/>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a:t>
          </a:r>
        </a:p>
        <a:p>
          <a:pPr marL="0" lvl="0" indent="0" algn="ctr" defTabSz="622300">
            <a:lnSpc>
              <a:spcPct val="90000"/>
            </a:lnSpc>
            <a:spcBef>
              <a:spcPct val="0"/>
            </a:spcBef>
            <a:spcAft>
              <a:spcPct val="35000"/>
            </a:spcAft>
            <a:buNone/>
          </a:pPr>
          <a:r>
            <a:rPr lang="it-IT" sz="1400" kern="1200" dirty="0"/>
            <a:t>danneggiano le istituzioni al cui interno i fenomeni si verificano</a:t>
          </a:r>
          <a:endParaRPr lang="en-US" sz="1400" kern="1200" dirty="0"/>
        </a:p>
      </dsp:txBody>
      <dsp:txXfrm>
        <a:off x="5983307" y="3727963"/>
        <a:ext cx="2662294" cy="1597376"/>
      </dsp:txXfrm>
    </dsp:sp>
    <dsp:sp modelId="{DA39ED05-3CAC-4EA3-9429-AFFB842D3D55}">
      <dsp:nvSpPr>
        <dsp:cNvPr id="0" name=""/>
        <dsp:cNvSpPr/>
      </dsp:nvSpPr>
      <dsp:spPr>
        <a:xfrm>
          <a:off x="8911832" y="3727963"/>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e)</a:t>
          </a:r>
        </a:p>
        <a:p>
          <a:pPr marL="0" lvl="0" indent="0" algn="ctr" defTabSz="622300">
            <a:lnSpc>
              <a:spcPct val="90000"/>
            </a:lnSpc>
            <a:spcBef>
              <a:spcPct val="0"/>
            </a:spcBef>
            <a:spcAft>
              <a:spcPct val="35000"/>
            </a:spcAft>
            <a:buNone/>
          </a:pPr>
          <a:r>
            <a:rPr lang="it-IT" sz="1400" kern="1200" dirty="0"/>
            <a:t>danneggiano la collettività diffondendo la cultura dell’abuso e dell’inciviltà</a:t>
          </a:r>
          <a:endParaRPr lang="en-US" sz="1400" kern="1200" dirty="0"/>
        </a:p>
      </dsp:txBody>
      <dsp:txXfrm>
        <a:off x="8911832" y="3727963"/>
        <a:ext cx="2662294" cy="159737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C54D-04A9-46A8-AB64-F32272E964CD}">
      <dsp:nvSpPr>
        <dsp:cNvPr id="0" name=""/>
        <dsp:cNvSpPr/>
      </dsp:nvSpPr>
      <dsp:spPr>
        <a:xfrm>
          <a:off x="0" y="944216"/>
          <a:ext cx="2484782" cy="149086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Non sottovalutare, confondendo il fenomeno con la normale conflittualità tra coetanei.</a:t>
          </a:r>
          <a:endParaRPr lang="en-US" sz="1500" kern="1200" dirty="0"/>
        </a:p>
      </dsp:txBody>
      <dsp:txXfrm>
        <a:off x="0" y="944216"/>
        <a:ext cx="2484782" cy="1490869"/>
      </dsp:txXfrm>
    </dsp:sp>
    <dsp:sp modelId="{5CAD4301-6FEC-4029-9F8A-30691F299D28}">
      <dsp:nvSpPr>
        <dsp:cNvPr id="0" name=""/>
        <dsp:cNvSpPr/>
      </dsp:nvSpPr>
      <dsp:spPr>
        <a:xfrm>
          <a:off x="2733261" y="944216"/>
          <a:ext cx="2484782" cy="1490869"/>
        </a:xfrm>
        <a:prstGeom prst="rect">
          <a:avLst/>
        </a:prstGeom>
        <a:gradFill rotWithShape="0">
          <a:gsLst>
            <a:gs pos="0">
              <a:schemeClr val="accent5">
                <a:hueOff val="-2303682"/>
                <a:satOff val="2578"/>
                <a:lumOff val="147"/>
                <a:alphaOff val="0"/>
                <a:tint val="94000"/>
                <a:satMod val="100000"/>
                <a:lumMod val="104000"/>
              </a:schemeClr>
            </a:gs>
            <a:gs pos="69000">
              <a:schemeClr val="accent5">
                <a:hueOff val="-2303682"/>
                <a:satOff val="2578"/>
                <a:lumOff val="147"/>
                <a:alphaOff val="0"/>
                <a:shade val="86000"/>
                <a:satMod val="130000"/>
                <a:lumMod val="102000"/>
              </a:schemeClr>
            </a:gs>
            <a:gs pos="100000">
              <a:schemeClr val="accent5">
                <a:hueOff val="-2303682"/>
                <a:satOff val="2578"/>
                <a:lumOff val="14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Saper riconoscere comportamenti e ruoli attivi/passivi, che non sempre coincidono con quelli di vittima e di bullo.</a:t>
          </a:r>
          <a:endParaRPr lang="en-US" sz="1500" kern="1200" dirty="0"/>
        </a:p>
      </dsp:txBody>
      <dsp:txXfrm>
        <a:off x="2733261" y="944216"/>
        <a:ext cx="2484782" cy="1490869"/>
      </dsp:txXfrm>
    </dsp:sp>
    <dsp:sp modelId="{2B25C0FE-DB22-4A83-AEDE-EF19539E6AF5}">
      <dsp:nvSpPr>
        <dsp:cNvPr id="0" name=""/>
        <dsp:cNvSpPr/>
      </dsp:nvSpPr>
      <dsp:spPr>
        <a:xfrm>
          <a:off x="5466522" y="944216"/>
          <a:ext cx="2484782" cy="1490869"/>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Specifiche attività di prevenzione dei reati in danno di minore. </a:t>
          </a:r>
          <a:endParaRPr lang="en-US" sz="1500" kern="1200" dirty="0"/>
        </a:p>
      </dsp:txBody>
      <dsp:txXfrm>
        <a:off x="5466522" y="944216"/>
        <a:ext cx="2484782" cy="1490869"/>
      </dsp:txXfrm>
    </dsp:sp>
    <dsp:sp modelId="{4D5AF702-E297-4D20-8B30-AEA92CA2D7EA}">
      <dsp:nvSpPr>
        <dsp:cNvPr id="0" name=""/>
        <dsp:cNvSpPr/>
      </dsp:nvSpPr>
      <dsp:spPr>
        <a:xfrm>
          <a:off x="0" y="2683564"/>
          <a:ext cx="2484782" cy="1490869"/>
        </a:xfrm>
        <a:prstGeom prst="rect">
          <a:avLst/>
        </a:prstGeom>
        <a:gradFill rotWithShape="0">
          <a:gsLst>
            <a:gs pos="0">
              <a:schemeClr val="accent5">
                <a:hueOff val="-6911047"/>
                <a:satOff val="7734"/>
                <a:lumOff val="441"/>
                <a:alphaOff val="0"/>
                <a:tint val="94000"/>
                <a:satMod val="100000"/>
                <a:lumMod val="104000"/>
              </a:schemeClr>
            </a:gs>
            <a:gs pos="69000">
              <a:schemeClr val="accent5">
                <a:hueOff val="-6911047"/>
                <a:satOff val="7734"/>
                <a:lumOff val="441"/>
                <a:alphaOff val="0"/>
                <a:shade val="86000"/>
                <a:satMod val="130000"/>
                <a:lumMod val="102000"/>
              </a:schemeClr>
            </a:gs>
            <a:gs pos="100000">
              <a:schemeClr val="accent5">
                <a:hueOff val="-6911047"/>
                <a:satOff val="7734"/>
                <a:lumOff val="4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Iniziative di sviluppo della cultura del dialogo e della legalità rivolte ai giovani.</a:t>
          </a:r>
          <a:endParaRPr lang="en-US" sz="1500" kern="1200" dirty="0"/>
        </a:p>
      </dsp:txBody>
      <dsp:txXfrm>
        <a:off x="0" y="2683564"/>
        <a:ext cx="2484782" cy="1490869"/>
      </dsp:txXfrm>
    </dsp:sp>
    <dsp:sp modelId="{CFDA432E-9746-4030-A26E-46B6045A0DA4}">
      <dsp:nvSpPr>
        <dsp:cNvPr id="0" name=""/>
        <dsp:cNvSpPr/>
      </dsp:nvSpPr>
      <dsp:spPr>
        <a:xfrm>
          <a:off x="2733261" y="2683564"/>
          <a:ext cx="2484782" cy="149086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Informazione ai genitori sul comportamento da adottare e sull’importanza della segnalazione agli organi di Polizia e/o sportivi competenti.</a:t>
          </a:r>
          <a:endParaRPr lang="en-US" sz="1500" kern="1200" dirty="0"/>
        </a:p>
      </dsp:txBody>
      <dsp:txXfrm>
        <a:off x="2733261" y="2683564"/>
        <a:ext cx="2484782" cy="1490869"/>
      </dsp:txXfrm>
    </dsp:sp>
    <dsp:sp modelId="{E838DC38-0F79-42E0-B72C-F3B241E0453E}">
      <dsp:nvSpPr>
        <dsp:cNvPr id="0" name=""/>
        <dsp:cNvSpPr/>
      </dsp:nvSpPr>
      <dsp:spPr>
        <a:xfrm>
          <a:off x="5466522" y="2683564"/>
          <a:ext cx="2484782" cy="1490869"/>
        </a:xfrm>
        <a:prstGeom prst="rect">
          <a:avLst/>
        </a:prstGeom>
        <a:gradFill rotWithShape="0">
          <a:gsLst>
            <a:gs pos="0">
              <a:schemeClr val="accent5">
                <a:hueOff val="-11518411"/>
                <a:satOff val="12891"/>
                <a:lumOff val="736"/>
                <a:alphaOff val="0"/>
                <a:tint val="94000"/>
                <a:satMod val="100000"/>
                <a:lumMod val="104000"/>
              </a:schemeClr>
            </a:gs>
            <a:gs pos="69000">
              <a:schemeClr val="accent5">
                <a:hueOff val="-11518411"/>
                <a:satOff val="12891"/>
                <a:lumOff val="736"/>
                <a:alphaOff val="0"/>
                <a:shade val="86000"/>
                <a:satMod val="130000"/>
                <a:lumMod val="102000"/>
              </a:schemeClr>
            </a:gs>
            <a:gs pos="100000">
              <a:schemeClr val="accent5">
                <a:hueOff val="-11518411"/>
                <a:satOff val="12891"/>
                <a:lumOff val="7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Educazione al dialogo e alla legalità nei confronti dei ragazzi.</a:t>
          </a:r>
          <a:endParaRPr lang="en-US" sz="1500" kern="1200" dirty="0"/>
        </a:p>
      </dsp:txBody>
      <dsp:txXfrm>
        <a:off x="5466522" y="2683564"/>
        <a:ext cx="2484782" cy="1490869"/>
      </dsp:txXfrm>
    </dsp:sp>
    <dsp:sp modelId="{13FB4C3B-2EDF-4073-99BE-8825868129ED}">
      <dsp:nvSpPr>
        <dsp:cNvPr id="0" name=""/>
        <dsp:cNvSpPr/>
      </dsp:nvSpPr>
      <dsp:spPr>
        <a:xfrm>
          <a:off x="0" y="4422912"/>
          <a:ext cx="2484782" cy="1490869"/>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Efficace e realistico monitoraggio del problema</a:t>
          </a:r>
          <a:endParaRPr lang="en-US" sz="1500" kern="1200" dirty="0"/>
        </a:p>
      </dsp:txBody>
      <dsp:txXfrm>
        <a:off x="0" y="4422912"/>
        <a:ext cx="2484782" cy="1490869"/>
      </dsp:txXfrm>
    </dsp:sp>
    <dsp:sp modelId="{DCC34A6F-B265-4088-A24D-8D59E90E96AD}">
      <dsp:nvSpPr>
        <dsp:cNvPr id="0" name=""/>
        <dsp:cNvSpPr/>
      </dsp:nvSpPr>
      <dsp:spPr>
        <a:xfrm>
          <a:off x="2733261" y="4422912"/>
          <a:ext cx="2484782" cy="1490869"/>
        </a:xfrm>
        <a:prstGeom prst="rect">
          <a:avLst/>
        </a:prstGeom>
        <a:gradFill rotWithShape="0">
          <a:gsLst>
            <a:gs pos="0">
              <a:schemeClr val="accent5">
                <a:hueOff val="-16125775"/>
                <a:satOff val="18047"/>
                <a:lumOff val="1030"/>
                <a:alphaOff val="0"/>
                <a:tint val="94000"/>
                <a:satMod val="100000"/>
                <a:lumMod val="104000"/>
              </a:schemeClr>
            </a:gs>
            <a:gs pos="69000">
              <a:schemeClr val="accent5">
                <a:hueOff val="-16125775"/>
                <a:satOff val="18047"/>
                <a:lumOff val="1030"/>
                <a:alphaOff val="0"/>
                <a:shade val="86000"/>
                <a:satMod val="130000"/>
                <a:lumMod val="102000"/>
              </a:schemeClr>
            </a:gs>
            <a:gs pos="100000">
              <a:schemeClr val="accent5">
                <a:hueOff val="-16125775"/>
                <a:satOff val="18047"/>
                <a:lumOff val="103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Sviluppo di protocolli di comportamento per il personale, per i genitori e per i ragazzi.</a:t>
          </a:r>
          <a:endParaRPr lang="en-US" sz="1500" kern="1200" dirty="0"/>
        </a:p>
      </dsp:txBody>
      <dsp:txXfrm>
        <a:off x="2733261" y="4422912"/>
        <a:ext cx="2484782" cy="1490869"/>
      </dsp:txXfrm>
    </dsp:sp>
    <dsp:sp modelId="{02AA9FD2-1111-4E8F-A145-FCD0DCA45E8C}">
      <dsp:nvSpPr>
        <dsp:cNvPr id="0" name=""/>
        <dsp:cNvSpPr/>
      </dsp:nvSpPr>
      <dsp:spPr>
        <a:xfrm>
          <a:off x="5466522" y="4422912"/>
          <a:ext cx="2484782" cy="149086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Coinvolgimento degli “attori” esterni alla formazione didattica e all’educazione familiare.</a:t>
          </a:r>
          <a:endParaRPr lang="en-US" sz="1500" kern="1200" dirty="0"/>
        </a:p>
      </dsp:txBody>
      <dsp:txXfrm>
        <a:off x="5466522" y="4422912"/>
        <a:ext cx="2484782" cy="1490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27E52-AB3C-4F76-A440-8002BD2DCBA1}">
      <dsp:nvSpPr>
        <dsp:cNvPr id="0" name=""/>
        <dsp:cNvSpPr/>
      </dsp:nvSpPr>
      <dsp:spPr>
        <a:xfrm>
          <a:off x="743933" y="873"/>
          <a:ext cx="3920404" cy="25316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Accessibile sul web</a:t>
          </a:r>
        </a:p>
        <a:p>
          <a:pPr marL="0" lvl="0" indent="0" algn="ctr" defTabSz="1022350">
            <a:lnSpc>
              <a:spcPct val="90000"/>
            </a:lnSpc>
            <a:spcBef>
              <a:spcPct val="0"/>
            </a:spcBef>
            <a:spcAft>
              <a:spcPct val="35000"/>
            </a:spcAft>
            <a:buNone/>
          </a:pPr>
          <a:r>
            <a:rPr lang="it-IT" sz="2300" kern="1200" dirty="0"/>
            <a:t>=</a:t>
          </a:r>
        </a:p>
        <a:p>
          <a:pPr marL="0" lvl="0" indent="0" algn="ctr" defTabSz="1022350">
            <a:lnSpc>
              <a:spcPct val="90000"/>
            </a:lnSpc>
            <a:spcBef>
              <a:spcPct val="0"/>
            </a:spcBef>
            <a:spcAft>
              <a:spcPct val="35000"/>
            </a:spcAft>
            <a:buNone/>
          </a:pPr>
          <a:r>
            <a:rPr lang="it-IT" sz="2300" kern="1200" dirty="0"/>
            <a:t>facilità</a:t>
          </a:r>
        </a:p>
        <a:p>
          <a:pPr marL="0" lvl="0" indent="0" algn="ctr" defTabSz="1022350">
            <a:lnSpc>
              <a:spcPct val="90000"/>
            </a:lnSpc>
            <a:spcBef>
              <a:spcPct val="0"/>
            </a:spcBef>
            <a:spcAft>
              <a:spcPct val="35000"/>
            </a:spcAft>
            <a:buNone/>
          </a:pPr>
          <a:r>
            <a:rPr lang="it-IT" sz="2300" kern="1200" dirty="0"/>
            <a:t>= </a:t>
          </a:r>
        </a:p>
        <a:p>
          <a:pPr marL="0" lvl="0" indent="0" algn="ctr" defTabSz="1022350">
            <a:lnSpc>
              <a:spcPct val="90000"/>
            </a:lnSpc>
            <a:spcBef>
              <a:spcPct val="0"/>
            </a:spcBef>
            <a:spcAft>
              <a:spcPct val="35000"/>
            </a:spcAft>
            <a:buNone/>
          </a:pPr>
          <a:r>
            <a:rPr lang="it-IT" sz="2300" kern="1200" dirty="0"/>
            <a:t>dipendenza</a:t>
          </a:r>
          <a:endParaRPr lang="en-US" sz="2300" kern="1200" dirty="0"/>
        </a:p>
      </dsp:txBody>
      <dsp:txXfrm>
        <a:off x="743933" y="873"/>
        <a:ext cx="3920404" cy="2531648"/>
      </dsp:txXfrm>
    </dsp:sp>
    <dsp:sp modelId="{A025B9E2-E6D4-4152-954E-91E09B7EF94E}">
      <dsp:nvSpPr>
        <dsp:cNvPr id="0" name=""/>
        <dsp:cNvSpPr/>
      </dsp:nvSpPr>
      <dsp:spPr>
        <a:xfrm>
          <a:off x="5056378" y="594967"/>
          <a:ext cx="5768836" cy="134345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Inconsapevolezza</a:t>
          </a:r>
        </a:p>
        <a:p>
          <a:pPr marL="0" lvl="0" indent="0" algn="ctr" defTabSz="1200150">
            <a:lnSpc>
              <a:spcPct val="90000"/>
            </a:lnSpc>
            <a:spcBef>
              <a:spcPct val="0"/>
            </a:spcBef>
            <a:spcAft>
              <a:spcPct val="35000"/>
            </a:spcAft>
            <a:buNone/>
          </a:pPr>
          <a:r>
            <a:rPr lang="it-IT" sz="2000" kern="1200" dirty="0"/>
            <a:t>(ipotesi di reato, strumento di ricatto)</a:t>
          </a:r>
          <a:endParaRPr lang="en-US" sz="2000" kern="1200" dirty="0"/>
        </a:p>
      </dsp:txBody>
      <dsp:txXfrm>
        <a:off x="5056378" y="594967"/>
        <a:ext cx="5768836" cy="1343459"/>
      </dsp:txXfrm>
    </dsp:sp>
    <dsp:sp modelId="{7D681C47-C942-4C8D-8304-9D9E3C48A59B}">
      <dsp:nvSpPr>
        <dsp:cNvPr id="0" name=""/>
        <dsp:cNvSpPr/>
      </dsp:nvSpPr>
      <dsp:spPr>
        <a:xfrm>
          <a:off x="388137" y="2924562"/>
          <a:ext cx="10792873" cy="235224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it-IT" sz="2300" kern="1200" dirty="0"/>
            <a:t>Fenomeni collegati:</a:t>
          </a:r>
          <a:endParaRPr lang="en-US" sz="2300" kern="1200" dirty="0"/>
        </a:p>
        <a:p>
          <a:pPr marL="171450" lvl="1" indent="-171450" algn="just" defTabSz="800100">
            <a:lnSpc>
              <a:spcPct val="90000"/>
            </a:lnSpc>
            <a:spcBef>
              <a:spcPct val="0"/>
            </a:spcBef>
            <a:spcAft>
              <a:spcPct val="15000"/>
            </a:spcAft>
            <a:buChar char="•"/>
          </a:pPr>
          <a:r>
            <a:rPr lang="it-IT" sz="1800" b="1" kern="1200" dirty="0"/>
            <a:t>Selfie erotico</a:t>
          </a:r>
          <a:r>
            <a:rPr lang="it-IT" sz="1800" kern="1200" dirty="0"/>
            <a:t>, spesso oggetto di cessione a terzi  per ottenere in cambio ricariche per il cellulare;</a:t>
          </a:r>
          <a:endParaRPr lang="en-US" sz="1800" kern="1200" dirty="0"/>
        </a:p>
        <a:p>
          <a:pPr marL="171450" lvl="1" indent="-171450" algn="just" defTabSz="800100">
            <a:lnSpc>
              <a:spcPct val="90000"/>
            </a:lnSpc>
            <a:spcBef>
              <a:spcPct val="0"/>
            </a:spcBef>
            <a:spcAft>
              <a:spcPct val="15000"/>
            </a:spcAft>
            <a:buChar char="•"/>
          </a:pPr>
          <a:r>
            <a:rPr lang="it-IT" sz="1800" b="1" kern="1200" dirty="0"/>
            <a:t>Sexting</a:t>
          </a:r>
          <a:r>
            <a:rPr lang="it-IT" sz="1800" kern="1200" dirty="0"/>
            <a:t>, un neologismo che indica l’invio di fotografie erotiche abbinate a testi con esplicite allusioni sessuali;</a:t>
          </a:r>
          <a:endParaRPr lang="en-US" sz="1800" kern="1200" dirty="0"/>
        </a:p>
        <a:p>
          <a:pPr marL="171450" lvl="1" indent="-171450" algn="just" defTabSz="800100">
            <a:lnSpc>
              <a:spcPct val="90000"/>
            </a:lnSpc>
            <a:spcBef>
              <a:spcPct val="0"/>
            </a:spcBef>
            <a:spcAft>
              <a:spcPct val="15000"/>
            </a:spcAft>
            <a:buChar char="•"/>
          </a:pPr>
          <a:r>
            <a:rPr lang="it-IT" sz="1800" b="1" kern="1200" dirty="0"/>
            <a:t>Porn revenge</a:t>
          </a:r>
          <a:r>
            <a:rPr lang="it-IT" sz="1800" kern="1200" dirty="0"/>
            <a:t>, che consiste nel caricare in rete, spesso su appositi siti, foto o video a sfondo erotico dell’ex partner;</a:t>
          </a:r>
          <a:endParaRPr lang="en-US" sz="1800" kern="1200" dirty="0"/>
        </a:p>
        <a:p>
          <a:pPr marL="171450" lvl="1" indent="-171450" algn="just" defTabSz="800100">
            <a:lnSpc>
              <a:spcPct val="90000"/>
            </a:lnSpc>
            <a:spcBef>
              <a:spcPct val="0"/>
            </a:spcBef>
            <a:spcAft>
              <a:spcPct val="15000"/>
            </a:spcAft>
            <a:buChar char="•"/>
          </a:pPr>
          <a:r>
            <a:rPr lang="it-IT" sz="1800" b="1" kern="1200" dirty="0"/>
            <a:t>Pedofilia</a:t>
          </a:r>
          <a:r>
            <a:rPr lang="it-IT" sz="1800" kern="1200" dirty="0"/>
            <a:t> e </a:t>
          </a:r>
          <a:r>
            <a:rPr lang="it-IT" sz="1800" b="1" kern="1200" dirty="0"/>
            <a:t>pedopornografia</a:t>
          </a:r>
          <a:r>
            <a:rPr lang="it-IT" sz="1800" kern="1200" dirty="0"/>
            <a:t>.</a:t>
          </a:r>
          <a:endParaRPr lang="en-US" sz="1800" kern="1200" dirty="0"/>
        </a:p>
      </dsp:txBody>
      <dsp:txXfrm>
        <a:off x="388137" y="2924562"/>
        <a:ext cx="10792873" cy="23522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27A9B-DE28-4084-9634-85EF504F27E6}">
      <dsp:nvSpPr>
        <dsp:cNvPr id="0" name=""/>
        <dsp:cNvSpPr/>
      </dsp:nvSpPr>
      <dsp:spPr>
        <a:xfrm>
          <a:off x="0" y="368927"/>
          <a:ext cx="8179904" cy="2756812"/>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it-IT" sz="2800" kern="1200" dirty="0"/>
            <a:t>Lo sport può essere ad alto rischio di abuso e deve costituire una preoccupazione per chiunque agisca o lavori in ambiti sportivi.</a:t>
          </a:r>
          <a:endParaRPr lang="en-US" sz="2800" kern="1200" dirty="0"/>
        </a:p>
      </dsp:txBody>
      <dsp:txXfrm>
        <a:off x="134576" y="503503"/>
        <a:ext cx="7910752" cy="2487660"/>
      </dsp:txXfrm>
    </dsp:sp>
    <dsp:sp modelId="{1767C440-88EE-4530-B379-8DE003EE8832}">
      <dsp:nvSpPr>
        <dsp:cNvPr id="0" name=""/>
        <dsp:cNvSpPr/>
      </dsp:nvSpPr>
      <dsp:spPr>
        <a:xfrm>
          <a:off x="0" y="3239335"/>
          <a:ext cx="8179904" cy="2756812"/>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it-IT" sz="2800" kern="1200" dirty="0"/>
            <a:t>L’abuso può seriamente compromettere la serenità degli atleti e delle atlete e determinare serie conseguenze sia sulla persona che sulle prestazioni sportive, determinando anche l’abbandono dello sport in toto.</a:t>
          </a:r>
          <a:endParaRPr lang="en-US" sz="2800" kern="1200" dirty="0"/>
        </a:p>
      </dsp:txBody>
      <dsp:txXfrm>
        <a:off x="134576" y="3373911"/>
        <a:ext cx="7910752" cy="248766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43671-9363-4071-834C-E7359658AE6D}">
      <dsp:nvSpPr>
        <dsp:cNvPr id="0" name=""/>
        <dsp:cNvSpPr/>
      </dsp:nvSpPr>
      <dsp:spPr>
        <a:xfrm>
          <a:off x="1136296" y="3689"/>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Obiettivo del CIO è rafforzare il sostegno agli atleti anche attraverso significative azioni finalizzate alla salvaguardia dagli abusi e dalle molestie, adottando politiche e procedure mirate a:</a:t>
          </a:r>
          <a:endParaRPr lang="en-US" sz="1400" kern="1200" dirty="0"/>
        </a:p>
      </dsp:txBody>
      <dsp:txXfrm>
        <a:off x="1136296" y="3689"/>
        <a:ext cx="2643971" cy="1586382"/>
      </dsp:txXfrm>
    </dsp:sp>
    <dsp:sp modelId="{F0F10082-2BF7-44FD-B213-5140983AE7B6}">
      <dsp:nvSpPr>
        <dsp:cNvPr id="0" name=""/>
        <dsp:cNvSpPr/>
      </dsp:nvSpPr>
      <dsp:spPr>
        <a:xfrm>
          <a:off x="4044665" y="3689"/>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1.</a:t>
          </a:r>
        </a:p>
        <a:p>
          <a:pPr marL="0" lvl="0" indent="0" algn="ctr" defTabSz="622300">
            <a:lnSpc>
              <a:spcPct val="90000"/>
            </a:lnSpc>
            <a:spcBef>
              <a:spcPct val="0"/>
            </a:spcBef>
            <a:spcAft>
              <a:spcPct val="35000"/>
            </a:spcAft>
            <a:buNone/>
          </a:pPr>
          <a:r>
            <a:rPr lang="it-IT" sz="1400" kern="1200" dirty="0"/>
            <a:t>proteggere gli atleti</a:t>
          </a:r>
          <a:endParaRPr lang="en-US" sz="1400" kern="1200" dirty="0"/>
        </a:p>
      </dsp:txBody>
      <dsp:txXfrm>
        <a:off x="4044665" y="3689"/>
        <a:ext cx="2643971" cy="1586382"/>
      </dsp:txXfrm>
    </dsp:sp>
    <dsp:sp modelId="{F71DE982-8E11-410B-B96B-DCF33BC613D4}">
      <dsp:nvSpPr>
        <dsp:cNvPr id="0" name=""/>
        <dsp:cNvSpPr/>
      </dsp:nvSpPr>
      <dsp:spPr>
        <a:xfrm>
          <a:off x="1136296" y="185447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2,</a:t>
          </a:r>
        </a:p>
        <a:p>
          <a:pPr marL="0" lvl="0" indent="0" algn="ctr" defTabSz="622300">
            <a:lnSpc>
              <a:spcPct val="90000"/>
            </a:lnSpc>
            <a:spcBef>
              <a:spcPct val="0"/>
            </a:spcBef>
            <a:spcAft>
              <a:spcPct val="35000"/>
            </a:spcAft>
            <a:buNone/>
          </a:pPr>
          <a:r>
            <a:rPr lang="it-IT" sz="1400" kern="1200" dirty="0"/>
            <a:t>proteggere l’integrità dello sport e delle sue istituzioni</a:t>
          </a:r>
          <a:endParaRPr lang="en-US" sz="1400" kern="1200" dirty="0"/>
        </a:p>
      </dsp:txBody>
      <dsp:txXfrm>
        <a:off x="1136296" y="1854470"/>
        <a:ext cx="2643971" cy="1586382"/>
      </dsp:txXfrm>
    </dsp:sp>
    <dsp:sp modelId="{EF7C97F1-EFA9-4842-8A36-BD733D7C6F6F}">
      <dsp:nvSpPr>
        <dsp:cNvPr id="0" name=""/>
        <dsp:cNvSpPr/>
      </dsp:nvSpPr>
      <dsp:spPr>
        <a:xfrm>
          <a:off x="4044665" y="185447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3,</a:t>
          </a:r>
        </a:p>
        <a:p>
          <a:pPr marL="0" lvl="0" indent="0" algn="ctr" defTabSz="622300">
            <a:lnSpc>
              <a:spcPct val="90000"/>
            </a:lnSpc>
            <a:spcBef>
              <a:spcPct val="0"/>
            </a:spcBef>
            <a:spcAft>
              <a:spcPct val="35000"/>
            </a:spcAft>
            <a:buNone/>
          </a:pPr>
          <a:r>
            <a:rPr lang="it-IT" sz="1400" kern="1200" dirty="0"/>
            <a:t>proteggere chi lavora nello sport</a:t>
          </a:r>
          <a:endParaRPr lang="en-US" sz="1400" kern="1200" dirty="0"/>
        </a:p>
      </dsp:txBody>
      <dsp:txXfrm>
        <a:off x="4044665" y="1854470"/>
        <a:ext cx="2643971" cy="1586382"/>
      </dsp:txXfrm>
    </dsp:sp>
    <dsp:sp modelId="{6076E46F-66EB-4857-9600-26F124CEF306}">
      <dsp:nvSpPr>
        <dsp:cNvPr id="0" name=""/>
        <dsp:cNvSpPr/>
      </dsp:nvSpPr>
      <dsp:spPr>
        <a:xfrm>
          <a:off x="2590480" y="370525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4,</a:t>
          </a:r>
        </a:p>
        <a:p>
          <a:pPr marL="0" lvl="0" indent="0" algn="ctr" defTabSz="622300">
            <a:lnSpc>
              <a:spcPct val="90000"/>
            </a:lnSpc>
            <a:spcBef>
              <a:spcPct val="0"/>
            </a:spcBef>
            <a:spcAft>
              <a:spcPct val="35000"/>
            </a:spcAft>
            <a:buNone/>
          </a:pPr>
          <a:r>
            <a:rPr lang="it-IT" sz="1400" kern="1200" dirty="0"/>
            <a:t>promuovere quindi i valori dello sport sicuro</a:t>
          </a:r>
          <a:endParaRPr lang="en-US" sz="1400" kern="1200" dirty="0"/>
        </a:p>
      </dsp:txBody>
      <dsp:txXfrm>
        <a:off x="2590480" y="3705250"/>
        <a:ext cx="2643971" cy="158638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A537A-161A-4CC7-80F7-BAFA548F64C4}">
      <dsp:nvSpPr>
        <dsp:cNvPr id="0" name=""/>
        <dsp:cNvSpPr/>
      </dsp:nvSpPr>
      <dsp:spPr>
        <a:xfrm>
          <a:off x="0" y="77566"/>
          <a:ext cx="8185083" cy="1008686"/>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Le strategie di sviluppo di una corretta salvaguardia degli atleti deve passare da:</a:t>
          </a:r>
          <a:endParaRPr lang="en-US" sz="1900" kern="1200" dirty="0"/>
        </a:p>
      </dsp:txBody>
      <dsp:txXfrm>
        <a:off x="49240" y="126806"/>
        <a:ext cx="8086603" cy="910206"/>
      </dsp:txXfrm>
    </dsp:sp>
    <dsp:sp modelId="{AFD54F27-2193-4480-9380-70D4A07FC738}">
      <dsp:nvSpPr>
        <dsp:cNvPr id="0" name=""/>
        <dsp:cNvSpPr/>
      </dsp:nvSpPr>
      <dsp:spPr>
        <a:xfrm>
          <a:off x="0" y="1140972"/>
          <a:ext cx="8185083" cy="1008686"/>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sviluppo di politiche e procedure</a:t>
          </a:r>
          <a:endParaRPr lang="en-US" sz="1900" kern="1200" dirty="0"/>
        </a:p>
      </dsp:txBody>
      <dsp:txXfrm>
        <a:off x="49240" y="1190212"/>
        <a:ext cx="8086603" cy="910206"/>
      </dsp:txXfrm>
    </dsp:sp>
    <dsp:sp modelId="{7C28CE54-4FBC-43C2-91D2-4056AD767A9C}">
      <dsp:nvSpPr>
        <dsp:cNvPr id="0" name=""/>
        <dsp:cNvSpPr/>
      </dsp:nvSpPr>
      <dsp:spPr>
        <a:xfrm>
          <a:off x="0" y="2204379"/>
          <a:ext cx="8185083" cy="1008686"/>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meccanismi di prevenzione</a:t>
          </a:r>
          <a:endParaRPr lang="en-US" sz="1900" kern="1200" dirty="0"/>
        </a:p>
      </dsp:txBody>
      <dsp:txXfrm>
        <a:off x="49240" y="2253619"/>
        <a:ext cx="8086603" cy="910206"/>
      </dsp:txXfrm>
    </dsp:sp>
    <dsp:sp modelId="{93A04F27-C784-4F8D-A2CD-C47282566AB2}">
      <dsp:nvSpPr>
        <dsp:cNvPr id="0" name=""/>
        <dsp:cNvSpPr/>
      </dsp:nvSpPr>
      <dsp:spPr>
        <a:xfrm>
          <a:off x="0" y="3267785"/>
          <a:ext cx="8185083" cy="1008686"/>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corretta gestione delle segnalazioni di abuso e molestia</a:t>
          </a:r>
          <a:endParaRPr lang="en-US" sz="1900" kern="1200" dirty="0"/>
        </a:p>
      </dsp:txBody>
      <dsp:txXfrm>
        <a:off x="49240" y="3317025"/>
        <a:ext cx="8086603" cy="910206"/>
      </dsp:txXfrm>
    </dsp:sp>
    <dsp:sp modelId="{05E445FD-EB1C-497D-A4F9-BFA4AB08D6BB}">
      <dsp:nvSpPr>
        <dsp:cNvPr id="0" name=""/>
        <dsp:cNvSpPr/>
      </dsp:nvSpPr>
      <dsp:spPr>
        <a:xfrm>
          <a:off x="0" y="4331191"/>
          <a:ext cx="8185083" cy="1008686"/>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Occorre avere chiaro il perimetro delle leggi e delle regole che si applicano al contesto e, possibilmente, esplicitare il rifiuto di ogni tolleranza verso atti di abuso e molestia.</a:t>
          </a:r>
          <a:endParaRPr lang="en-US" sz="1900" kern="1200" dirty="0"/>
        </a:p>
      </dsp:txBody>
      <dsp:txXfrm>
        <a:off x="49240" y="4380431"/>
        <a:ext cx="8086603" cy="910206"/>
      </dsp:txXfrm>
    </dsp:sp>
    <dsp:sp modelId="{CA93C09A-2F0F-4175-8525-F50EE2B9DDF6}">
      <dsp:nvSpPr>
        <dsp:cNvPr id="0" name=""/>
        <dsp:cNvSpPr/>
      </dsp:nvSpPr>
      <dsp:spPr>
        <a:xfrm>
          <a:off x="0" y="5394598"/>
          <a:ext cx="8185083" cy="1008686"/>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Occorre il coinvolgimento attivo degli atleti nella definizione delle azioni di contrasto.</a:t>
          </a:r>
          <a:endParaRPr lang="en-US" sz="1900" kern="1200" dirty="0"/>
        </a:p>
      </dsp:txBody>
      <dsp:txXfrm>
        <a:off x="49240" y="5443838"/>
        <a:ext cx="8086603" cy="91020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2E05-3B3F-4751-8F1A-9484100CCB20}">
      <dsp:nvSpPr>
        <dsp:cNvPr id="0" name=""/>
        <dsp:cNvSpPr/>
      </dsp:nvSpPr>
      <dsp:spPr>
        <a:xfrm>
          <a:off x="0" y="375638"/>
          <a:ext cx="8290019" cy="1879824"/>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latin typeface="+mn-lt"/>
            </a:rPr>
            <a:t>È </a:t>
          </a:r>
          <a:r>
            <a:rPr lang="it-IT" sz="1900" kern="1200" dirty="0"/>
            <a:t>utile il coinvolgimento di altre agenzie, sportive o pubbliche, che possano fornire specifico supporto. </a:t>
          </a:r>
          <a:endParaRPr lang="en-US" sz="1900" kern="1200" dirty="0"/>
        </a:p>
      </dsp:txBody>
      <dsp:txXfrm>
        <a:off x="91765" y="467403"/>
        <a:ext cx="8106489" cy="1696294"/>
      </dsp:txXfrm>
    </dsp:sp>
    <dsp:sp modelId="{DFD419D7-8633-4C2D-A28C-D30342E505F1}">
      <dsp:nvSpPr>
        <dsp:cNvPr id="0" name=""/>
        <dsp:cNvSpPr/>
      </dsp:nvSpPr>
      <dsp:spPr>
        <a:xfrm>
          <a:off x="0" y="2310182"/>
          <a:ext cx="8290019" cy="1879824"/>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latin typeface="+mn-lt"/>
            </a:rPr>
            <a:t>È</a:t>
          </a:r>
          <a:r>
            <a:rPr lang="it-IT" sz="1900" kern="1200" dirty="0"/>
            <a:t> importante definire il perimetro dei destinatari delle politiche di salvaguardia, che può e deve spaziare dagli ambiti amministrativi a quelli atletici e tecnici, dai volontari che supportano l’organizzazione agli staff degli atleti per finire con le strutture federali, tenendo una attenzione specifica focalizzata sulle categorie potenzialmente più esposte a rischio, come i minori, gli atleti con disabilità.</a:t>
          </a:r>
          <a:endParaRPr lang="en-US" sz="1900" kern="1200" dirty="0"/>
        </a:p>
      </dsp:txBody>
      <dsp:txXfrm>
        <a:off x="91765" y="2401947"/>
        <a:ext cx="8106489" cy="1696294"/>
      </dsp:txXfrm>
    </dsp:sp>
    <dsp:sp modelId="{69E3EEEA-53C6-49BC-A52C-00D00CAD9B18}">
      <dsp:nvSpPr>
        <dsp:cNvPr id="0" name=""/>
        <dsp:cNvSpPr/>
      </dsp:nvSpPr>
      <dsp:spPr>
        <a:xfrm>
          <a:off x="0" y="4244727"/>
          <a:ext cx="8290019" cy="1879824"/>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Sono molto importanti le definizioni, per chiarire il perimetro di interesse, perché fanno chiarezza sul contesto, possono indirizzare correttamente le politiche, favorire l’apprendimento di cosa costituisce abuso o molestia nei confronti di atleti e tecnici e definire le motivazioni per le quali un caso è ritenuto suscettibile di essere perseguito al contrario di un altro.</a:t>
          </a:r>
          <a:endParaRPr lang="en-US" sz="1900" kern="1200" dirty="0"/>
        </a:p>
      </dsp:txBody>
      <dsp:txXfrm>
        <a:off x="91765" y="4336492"/>
        <a:ext cx="8106489" cy="169629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A0ED0-5575-499A-A30A-7598EE002B53}">
      <dsp:nvSpPr>
        <dsp:cNvPr id="0" name=""/>
        <dsp:cNvSpPr/>
      </dsp:nvSpPr>
      <dsp:spPr>
        <a:xfrm>
          <a:off x="0" y="84067"/>
          <a:ext cx="8060635" cy="172224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Le definizioni devono essere allineate con quelle del CIO e delle norme vigenti. </a:t>
          </a:r>
          <a:endParaRPr lang="en-US" sz="3200" kern="1200" dirty="0"/>
        </a:p>
      </dsp:txBody>
      <dsp:txXfrm>
        <a:off x="84073" y="168140"/>
        <a:ext cx="7892489" cy="1554094"/>
      </dsp:txXfrm>
    </dsp:sp>
    <dsp:sp modelId="{7CB8977C-BEF0-4607-ACF6-53E370B28376}">
      <dsp:nvSpPr>
        <dsp:cNvPr id="0" name=""/>
        <dsp:cNvSpPr/>
      </dsp:nvSpPr>
      <dsp:spPr>
        <a:xfrm>
          <a:off x="0" y="1898467"/>
          <a:ext cx="8060635" cy="172224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Tra queste, quelle di:</a:t>
          </a:r>
          <a:endParaRPr lang="en-US" sz="3200" kern="1200" dirty="0"/>
        </a:p>
      </dsp:txBody>
      <dsp:txXfrm>
        <a:off x="84073" y="1982540"/>
        <a:ext cx="7892489" cy="1554094"/>
      </dsp:txXfrm>
    </dsp:sp>
    <dsp:sp modelId="{D9275407-B0DC-4246-9668-DAD1627B6955}">
      <dsp:nvSpPr>
        <dsp:cNvPr id="0" name=""/>
        <dsp:cNvSpPr/>
      </dsp:nvSpPr>
      <dsp:spPr>
        <a:xfrm>
          <a:off x="0" y="3620707"/>
          <a:ext cx="8060635"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2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t-IT" sz="2500" kern="1200" dirty="0"/>
            <a:t>ABUSO</a:t>
          </a:r>
          <a:endParaRPr lang="en-US" sz="2500" kern="1200" dirty="0"/>
        </a:p>
        <a:p>
          <a:pPr marL="228600" lvl="1" indent="-228600" algn="l" defTabSz="1111250">
            <a:lnSpc>
              <a:spcPct val="90000"/>
            </a:lnSpc>
            <a:spcBef>
              <a:spcPct val="0"/>
            </a:spcBef>
            <a:spcAft>
              <a:spcPct val="20000"/>
            </a:spcAft>
            <a:buChar char="•"/>
          </a:pPr>
          <a:r>
            <a:rPr lang="it-IT" sz="2500" kern="1200" dirty="0"/>
            <a:t>MOLESTIA SESSUALE</a:t>
          </a:r>
          <a:endParaRPr lang="en-US" sz="2500" kern="1200" dirty="0"/>
        </a:p>
        <a:p>
          <a:pPr marL="228600" lvl="1" indent="-228600" algn="l" defTabSz="1111250">
            <a:lnSpc>
              <a:spcPct val="90000"/>
            </a:lnSpc>
            <a:spcBef>
              <a:spcPct val="0"/>
            </a:spcBef>
            <a:spcAft>
              <a:spcPct val="20000"/>
            </a:spcAft>
            <a:buChar char="•"/>
          </a:pPr>
          <a:r>
            <a:rPr lang="it-IT" sz="2500" kern="1200" dirty="0"/>
            <a:t>NEGLIGENZA</a:t>
          </a:r>
          <a:endParaRPr lang="en-US" sz="2500" kern="1200" dirty="0"/>
        </a:p>
        <a:p>
          <a:pPr marL="228600" lvl="1" indent="-228600" algn="l" defTabSz="1111250">
            <a:lnSpc>
              <a:spcPct val="90000"/>
            </a:lnSpc>
            <a:spcBef>
              <a:spcPct val="0"/>
            </a:spcBef>
            <a:spcAft>
              <a:spcPct val="20000"/>
            </a:spcAft>
            <a:buChar char="•"/>
          </a:pPr>
          <a:r>
            <a:rPr lang="it-IT" sz="2500" kern="1200" dirty="0"/>
            <a:t>MINORE (al di sotto dei 18 anni)</a:t>
          </a:r>
          <a:endParaRPr lang="en-US" sz="2500" kern="1200" dirty="0"/>
        </a:p>
        <a:p>
          <a:pPr marL="228600" lvl="1" indent="-228600" algn="l" defTabSz="1111250">
            <a:lnSpc>
              <a:spcPct val="90000"/>
            </a:lnSpc>
            <a:spcBef>
              <a:spcPct val="0"/>
            </a:spcBef>
            <a:spcAft>
              <a:spcPct val="20000"/>
            </a:spcAft>
            <a:buChar char="•"/>
          </a:pPr>
          <a:r>
            <a:rPr lang="it-IT" sz="2500" kern="1200" dirty="0"/>
            <a:t>CONSENSO</a:t>
          </a:r>
          <a:endParaRPr lang="en-US" sz="2500" kern="1200" dirty="0"/>
        </a:p>
        <a:p>
          <a:pPr marL="228600" lvl="1" indent="-228600" algn="l" defTabSz="1111250">
            <a:lnSpc>
              <a:spcPct val="90000"/>
            </a:lnSpc>
            <a:spcBef>
              <a:spcPct val="0"/>
            </a:spcBef>
            <a:spcAft>
              <a:spcPct val="20000"/>
            </a:spcAft>
            <a:buChar char="•"/>
          </a:pPr>
          <a:r>
            <a:rPr lang="it-IT" sz="2500" kern="1200" dirty="0"/>
            <a:t>SQUILIBRIO DI POTERE (POWER EMBALANCE)</a:t>
          </a:r>
          <a:endParaRPr lang="en-US" sz="2500" kern="1200" dirty="0"/>
        </a:p>
      </dsp:txBody>
      <dsp:txXfrm>
        <a:off x="0" y="3620707"/>
        <a:ext cx="8060635" cy="251712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AC06-B996-456C-8099-E3C99F5E7C0A}">
      <dsp:nvSpPr>
        <dsp:cNvPr id="0" name=""/>
        <dsp:cNvSpPr/>
      </dsp:nvSpPr>
      <dsp:spPr>
        <a:xfrm>
          <a:off x="3450" y="558848"/>
          <a:ext cx="2737434" cy="1642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Le condotte vietate consistono nell’avere:</a:t>
          </a:r>
          <a:endParaRPr lang="en-US" sz="2500" kern="1200" dirty="0"/>
        </a:p>
      </dsp:txBody>
      <dsp:txXfrm>
        <a:off x="3450" y="558848"/>
        <a:ext cx="2737434" cy="1642460"/>
      </dsp:txXfrm>
    </dsp:sp>
    <dsp:sp modelId="{31EE7228-7D8C-4789-9F2A-0B6DDE795E60}">
      <dsp:nvSpPr>
        <dsp:cNvPr id="0" name=""/>
        <dsp:cNvSpPr/>
      </dsp:nvSpPr>
      <dsp:spPr>
        <a:xfrm>
          <a:off x="3014628" y="558848"/>
          <a:ext cx="2737434" cy="16424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precedenti penali</a:t>
          </a:r>
          <a:endParaRPr lang="en-US" sz="2500" kern="1200" dirty="0"/>
        </a:p>
      </dsp:txBody>
      <dsp:txXfrm>
        <a:off x="3014628" y="558848"/>
        <a:ext cx="2737434" cy="1642460"/>
      </dsp:txXfrm>
    </dsp:sp>
    <dsp:sp modelId="{819FAFC1-D83B-4DD8-B6B1-D4682C67C585}">
      <dsp:nvSpPr>
        <dsp:cNvPr id="0" name=""/>
        <dsp:cNvSpPr/>
      </dsp:nvSpPr>
      <dsp:spPr>
        <a:xfrm>
          <a:off x="6025806" y="558848"/>
          <a:ext cx="2737434" cy="164246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commesso abusi su minori</a:t>
          </a:r>
          <a:endParaRPr lang="en-US" sz="2500" kern="1200" dirty="0"/>
        </a:p>
      </dsp:txBody>
      <dsp:txXfrm>
        <a:off x="6025806" y="558848"/>
        <a:ext cx="2737434" cy="1642460"/>
      </dsp:txXfrm>
    </dsp:sp>
    <dsp:sp modelId="{BDCF8DEE-CD98-4768-98BF-5C030B0C3B36}">
      <dsp:nvSpPr>
        <dsp:cNvPr id="0" name=""/>
        <dsp:cNvSpPr/>
      </dsp:nvSpPr>
      <dsp:spPr>
        <a:xfrm>
          <a:off x="9036984" y="558848"/>
          <a:ext cx="2737434" cy="16424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attuato cattive condotte sessuali o atti di molestia e/o bullismo</a:t>
          </a:r>
          <a:endParaRPr lang="en-US" sz="2500" kern="1200" dirty="0"/>
        </a:p>
      </dsp:txBody>
      <dsp:txXfrm>
        <a:off x="9036984" y="558848"/>
        <a:ext cx="2737434" cy="1642460"/>
      </dsp:txXfrm>
    </dsp:sp>
    <dsp:sp modelId="{7E56201D-C553-4120-A209-DC9648E2330B}">
      <dsp:nvSpPr>
        <dsp:cNvPr id="0" name=""/>
        <dsp:cNvSpPr/>
      </dsp:nvSpPr>
      <dsp:spPr>
        <a:xfrm>
          <a:off x="1509039" y="2475052"/>
          <a:ext cx="2737434" cy="164246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attuato cattive condotte emotive o fisiche</a:t>
          </a:r>
          <a:endParaRPr lang="en-US" sz="2500" kern="1200" dirty="0"/>
        </a:p>
      </dsp:txBody>
      <dsp:txXfrm>
        <a:off x="1509039" y="2475052"/>
        <a:ext cx="2737434" cy="1642460"/>
      </dsp:txXfrm>
    </dsp:sp>
    <dsp:sp modelId="{CD58E50D-6603-4F83-BE07-79B54760C41E}">
      <dsp:nvSpPr>
        <dsp:cNvPr id="0" name=""/>
        <dsp:cNvSpPr/>
      </dsp:nvSpPr>
      <dsp:spPr>
        <a:xfrm>
          <a:off x="4520217" y="2475052"/>
          <a:ext cx="2737434" cy="1642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tollerato o favorito le condotte inappropriate</a:t>
          </a:r>
          <a:endParaRPr lang="en-US" sz="2500" kern="1200" dirty="0"/>
        </a:p>
      </dsp:txBody>
      <dsp:txXfrm>
        <a:off x="4520217" y="2475052"/>
        <a:ext cx="2737434" cy="1642460"/>
      </dsp:txXfrm>
    </dsp:sp>
    <dsp:sp modelId="{9DCB37E7-4917-44F6-8BCA-66D3F4BDCD95}">
      <dsp:nvSpPr>
        <dsp:cNvPr id="0" name=""/>
        <dsp:cNvSpPr/>
      </dsp:nvSpPr>
      <dsp:spPr>
        <a:xfrm>
          <a:off x="7531395" y="2475052"/>
          <a:ext cx="2737434" cy="16424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posto in essere altri tipi di condotte inappropriate </a:t>
          </a:r>
          <a:endParaRPr lang="en-US" sz="2500" kern="1200" dirty="0"/>
        </a:p>
      </dsp:txBody>
      <dsp:txXfrm>
        <a:off x="7531395" y="2475052"/>
        <a:ext cx="2737434" cy="164246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7CE23-2BED-41F7-A6CA-DF7A079C3213}">
      <dsp:nvSpPr>
        <dsp:cNvPr id="0" name=""/>
        <dsp:cNvSpPr/>
      </dsp:nvSpPr>
      <dsp:spPr>
        <a:xfrm>
          <a:off x="0" y="198513"/>
          <a:ext cx="7990646" cy="736368"/>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Importanza denuncia precoce in ambito sportivo per:</a:t>
          </a:r>
          <a:endParaRPr lang="en-US" sz="1900" kern="1200" dirty="0"/>
        </a:p>
      </dsp:txBody>
      <dsp:txXfrm>
        <a:off x="35947" y="234460"/>
        <a:ext cx="7918752" cy="664474"/>
      </dsp:txXfrm>
    </dsp:sp>
    <dsp:sp modelId="{DA7671CB-5C80-4906-8093-55871D993587}">
      <dsp:nvSpPr>
        <dsp:cNvPr id="0" name=""/>
        <dsp:cNvSpPr/>
      </dsp:nvSpPr>
      <dsp:spPr>
        <a:xfrm>
          <a:off x="0" y="1055647"/>
          <a:ext cx="7990646" cy="736368"/>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1) affermare l’autonomia della giustizia sportiva da quella ordinaria</a:t>
          </a:r>
          <a:endParaRPr lang="en-US" sz="1900" kern="1200" dirty="0"/>
        </a:p>
      </dsp:txBody>
      <dsp:txXfrm>
        <a:off x="35947" y="1091594"/>
        <a:ext cx="7918752" cy="664474"/>
      </dsp:txXfrm>
    </dsp:sp>
    <dsp:sp modelId="{CD16A93B-E150-404A-9E4E-3016CBF15A84}">
      <dsp:nvSpPr>
        <dsp:cNvPr id="0" name=""/>
        <dsp:cNvSpPr/>
      </dsp:nvSpPr>
      <dsp:spPr>
        <a:xfrm>
          <a:off x="0" y="1905726"/>
          <a:ext cx="7990646" cy="736368"/>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2) permettere, attesi i tempi più rapidi del processo sportivo, di adottare misure cautelari e di giudicare i fatti con tempestività</a:t>
          </a:r>
          <a:endParaRPr lang="en-US" sz="1900" kern="1200" dirty="0"/>
        </a:p>
      </dsp:txBody>
      <dsp:txXfrm>
        <a:off x="35947" y="1941673"/>
        <a:ext cx="7918752" cy="664474"/>
      </dsp:txXfrm>
    </dsp:sp>
    <dsp:sp modelId="{04FE7B67-DE66-42ED-B90C-9C9D8D22E86E}">
      <dsp:nvSpPr>
        <dsp:cNvPr id="0" name=""/>
        <dsp:cNvSpPr/>
      </dsp:nvSpPr>
      <dsp:spPr>
        <a:xfrm>
          <a:off x="0" y="2736145"/>
          <a:ext cx="7990646" cy="736368"/>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3) eventualmente contribuire alla costruzione del castello accusatorio penale ordinario con le risultanze dell’indagine sportiva</a:t>
          </a:r>
          <a:endParaRPr lang="en-US" sz="1900" kern="1200" dirty="0"/>
        </a:p>
      </dsp:txBody>
      <dsp:txXfrm>
        <a:off x="35947" y="2772092"/>
        <a:ext cx="7918752" cy="664474"/>
      </dsp:txXfrm>
    </dsp:sp>
    <dsp:sp modelId="{890C8B16-4DA6-4EBA-B78D-4E5F7809DBA0}">
      <dsp:nvSpPr>
        <dsp:cNvPr id="0" name=""/>
        <dsp:cNvSpPr/>
      </dsp:nvSpPr>
      <dsp:spPr>
        <a:xfrm>
          <a:off x="0" y="4018848"/>
          <a:ext cx="7990646" cy="736368"/>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Importanza reportistica codificata</a:t>
          </a:r>
          <a:endParaRPr lang="en-US" sz="1900" kern="1200" dirty="0"/>
        </a:p>
      </dsp:txBody>
      <dsp:txXfrm>
        <a:off x="35947" y="4054795"/>
        <a:ext cx="7918752" cy="664474"/>
      </dsp:txXfrm>
    </dsp:sp>
    <dsp:sp modelId="{8DEB7FB4-83C6-489F-9F91-0AF3B29026E8}">
      <dsp:nvSpPr>
        <dsp:cNvPr id="0" name=""/>
        <dsp:cNvSpPr/>
      </dsp:nvSpPr>
      <dsp:spPr>
        <a:xfrm>
          <a:off x="0" y="5124573"/>
          <a:ext cx="7990646" cy="736368"/>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Contrasto a ogni forma di ritorsione nei confronti di chi denuncia</a:t>
          </a:r>
          <a:endParaRPr lang="en-US" sz="1900" kern="1200" dirty="0"/>
        </a:p>
      </dsp:txBody>
      <dsp:txXfrm>
        <a:off x="35947" y="5160520"/>
        <a:ext cx="7918752" cy="66447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DA093-5710-49EE-B415-C02BD0AA3EA5}">
      <dsp:nvSpPr>
        <dsp:cNvPr id="0" name=""/>
        <dsp:cNvSpPr/>
      </dsp:nvSpPr>
      <dsp:spPr>
        <a:xfrm>
          <a:off x="0" y="781110"/>
          <a:ext cx="2435087" cy="1461052"/>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Veicolare in modo immediato la denuncia</a:t>
          </a:r>
          <a:endParaRPr lang="en-US" sz="1800" kern="1200" dirty="0"/>
        </a:p>
      </dsp:txBody>
      <dsp:txXfrm>
        <a:off x="0" y="781110"/>
        <a:ext cx="2435087" cy="1461052"/>
      </dsp:txXfrm>
    </dsp:sp>
    <dsp:sp modelId="{58044262-FDE0-4F7F-B48A-AB5EC4E3D645}">
      <dsp:nvSpPr>
        <dsp:cNvPr id="0" name=""/>
        <dsp:cNvSpPr/>
      </dsp:nvSpPr>
      <dsp:spPr>
        <a:xfrm>
          <a:off x="2678595" y="781110"/>
          <a:ext cx="2435087" cy="1461052"/>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 coinvolge minori, riportarla anche alla Giustizia Ordinaria</a:t>
          </a:r>
          <a:endParaRPr lang="en-US" sz="1800" kern="1200" dirty="0"/>
        </a:p>
      </dsp:txBody>
      <dsp:txXfrm>
        <a:off x="2678595" y="781110"/>
        <a:ext cx="2435087" cy="1461052"/>
      </dsp:txXfrm>
    </dsp:sp>
    <dsp:sp modelId="{C8C7A452-DC35-43B9-AB78-E457C1694C2D}">
      <dsp:nvSpPr>
        <dsp:cNvPr id="0" name=""/>
        <dsp:cNvSpPr/>
      </dsp:nvSpPr>
      <dsp:spPr>
        <a:xfrm>
          <a:off x="5357191" y="781110"/>
          <a:ext cx="2435087" cy="1461052"/>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Riservatezza e anonimato (a protezione dei soggetti coinvolti)</a:t>
          </a:r>
          <a:endParaRPr lang="en-US" sz="1800" kern="1200" dirty="0"/>
        </a:p>
      </dsp:txBody>
      <dsp:txXfrm>
        <a:off x="5357191" y="781110"/>
        <a:ext cx="2435087" cy="1461052"/>
      </dsp:txXfrm>
    </dsp:sp>
    <dsp:sp modelId="{B9728325-C715-46B1-9645-5D871ED68149}">
      <dsp:nvSpPr>
        <dsp:cNvPr id="0" name=""/>
        <dsp:cNvSpPr/>
      </dsp:nvSpPr>
      <dsp:spPr>
        <a:xfrm>
          <a:off x="0" y="2485671"/>
          <a:ext cx="2435087" cy="1461052"/>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No valutazioni preliminari da parte di chi riceve la denuncia</a:t>
          </a:r>
          <a:endParaRPr lang="en-US" sz="1800" kern="1200" dirty="0"/>
        </a:p>
      </dsp:txBody>
      <dsp:txXfrm>
        <a:off x="0" y="2485671"/>
        <a:ext cx="2435087" cy="1461052"/>
      </dsp:txXfrm>
    </dsp:sp>
    <dsp:sp modelId="{98552C27-906B-4ECA-AD9F-5CD52AE74BEA}">
      <dsp:nvSpPr>
        <dsp:cNvPr id="0" name=""/>
        <dsp:cNvSpPr/>
      </dsp:nvSpPr>
      <dsp:spPr>
        <a:xfrm>
          <a:off x="2678595" y="2485671"/>
          <a:ext cx="2435087" cy="1461052"/>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Solo accertamenti necessari</a:t>
          </a:r>
          <a:endParaRPr lang="en-US" sz="1800" kern="1200" dirty="0"/>
        </a:p>
      </dsp:txBody>
      <dsp:txXfrm>
        <a:off x="2678595" y="2485671"/>
        <a:ext cx="2435087" cy="1461052"/>
      </dsp:txXfrm>
    </dsp:sp>
    <dsp:sp modelId="{94568855-CF8C-4628-B885-AAA7059C8E73}">
      <dsp:nvSpPr>
        <dsp:cNvPr id="0" name=""/>
        <dsp:cNvSpPr/>
      </dsp:nvSpPr>
      <dsp:spPr>
        <a:xfrm>
          <a:off x="5357191" y="2485671"/>
          <a:ext cx="2435087" cy="1461052"/>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Gestione reportistica affidato a personale preparato e dedicato</a:t>
          </a:r>
          <a:endParaRPr lang="en-US" sz="1800" kern="1200" dirty="0"/>
        </a:p>
      </dsp:txBody>
      <dsp:txXfrm>
        <a:off x="5357191" y="2485671"/>
        <a:ext cx="2435087" cy="1461052"/>
      </dsp:txXfrm>
    </dsp:sp>
    <dsp:sp modelId="{076FB56E-ED2A-4DB0-8007-DF5B86A39412}">
      <dsp:nvSpPr>
        <dsp:cNvPr id="0" name=""/>
        <dsp:cNvSpPr/>
      </dsp:nvSpPr>
      <dsp:spPr>
        <a:xfrm>
          <a:off x="2678595" y="4190232"/>
          <a:ext cx="2435087" cy="1461052"/>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Misure precauzionali, sanzioni codificate e giusto processo (legame con Autorità pubbliche)</a:t>
          </a:r>
          <a:endParaRPr lang="en-US" sz="1800" kern="1200" dirty="0"/>
        </a:p>
      </dsp:txBody>
      <dsp:txXfrm>
        <a:off x="2678595" y="4190232"/>
        <a:ext cx="2435087" cy="146105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AA451-DEF9-402D-AA64-D64055FBC8D4}">
      <dsp:nvSpPr>
        <dsp:cNvPr id="0" name=""/>
        <dsp:cNvSpPr/>
      </dsp:nvSpPr>
      <dsp:spPr>
        <a:xfrm>
          <a:off x="0" y="16359"/>
          <a:ext cx="3693008" cy="2215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Oltre alle politiche di salvaguardia e alle procedure codificate, occorre che vi sia una effettività di queste politiche, attraverso modelli di implementazione, di comunicazione e di individuazione dei messaggi e comportamenti corretti, anche attraverso l’uso di una adeguata terminologia, che deve essere improntata alla positività, alla assertività e alla rassicurazione.</a:t>
          </a:r>
          <a:endParaRPr lang="en-US" sz="1500" kern="1200" dirty="0"/>
        </a:p>
      </dsp:txBody>
      <dsp:txXfrm>
        <a:off x="0" y="16359"/>
        <a:ext cx="3693008" cy="2215804"/>
      </dsp:txXfrm>
    </dsp:sp>
    <dsp:sp modelId="{CF81B983-C33B-4F04-AB9B-BE5053190F84}">
      <dsp:nvSpPr>
        <dsp:cNvPr id="0" name=""/>
        <dsp:cNvSpPr/>
      </dsp:nvSpPr>
      <dsp:spPr>
        <a:xfrm>
          <a:off x="4062308" y="16359"/>
          <a:ext cx="3693008" cy="221580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Necessità di:</a:t>
          </a:r>
          <a:endParaRPr lang="en-US" sz="1500" kern="1200" dirty="0"/>
        </a:p>
      </dsp:txBody>
      <dsp:txXfrm>
        <a:off x="4062308" y="16359"/>
        <a:ext cx="3693008" cy="2215804"/>
      </dsp:txXfrm>
    </dsp:sp>
    <dsp:sp modelId="{DEC7B605-BA14-4F53-8232-5483F08D987D}">
      <dsp:nvSpPr>
        <dsp:cNvPr id="0" name=""/>
        <dsp:cNvSpPr/>
      </dsp:nvSpPr>
      <dsp:spPr>
        <a:xfrm>
          <a:off x="8124617" y="16359"/>
          <a:ext cx="3693008" cy="22158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1.</a:t>
          </a:r>
        </a:p>
        <a:p>
          <a:pPr marL="0" lvl="0" indent="0" algn="ctr" defTabSz="666750">
            <a:lnSpc>
              <a:spcPct val="90000"/>
            </a:lnSpc>
            <a:spcBef>
              <a:spcPct val="0"/>
            </a:spcBef>
            <a:spcAft>
              <a:spcPct val="35000"/>
            </a:spcAft>
            <a:buNone/>
          </a:pPr>
          <a:r>
            <a:rPr lang="it-IT" sz="1500" kern="1200" dirty="0"/>
            <a:t>un’attività di formazione / educazione, finalizzata alla prevenzione degli abusi nei confronti di tutti i soggetti adulti con ruoli direttivi negli organismi sportivi;</a:t>
          </a:r>
          <a:endParaRPr lang="en-US" sz="1500" kern="1200" dirty="0"/>
        </a:p>
      </dsp:txBody>
      <dsp:txXfrm>
        <a:off x="8124617" y="16359"/>
        <a:ext cx="3693008" cy="2215804"/>
      </dsp:txXfrm>
    </dsp:sp>
    <dsp:sp modelId="{DF661278-4E96-48CC-B2F7-43E0D9D9C079}">
      <dsp:nvSpPr>
        <dsp:cNvPr id="0" name=""/>
        <dsp:cNvSpPr/>
      </dsp:nvSpPr>
      <dsp:spPr>
        <a:xfrm>
          <a:off x="2031154" y="2601465"/>
          <a:ext cx="3693008" cy="22158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2.</a:t>
          </a:r>
        </a:p>
        <a:p>
          <a:pPr marL="0" lvl="0" indent="0" algn="ctr" defTabSz="666750">
            <a:lnSpc>
              <a:spcPct val="90000"/>
            </a:lnSpc>
            <a:spcBef>
              <a:spcPct val="0"/>
            </a:spcBef>
            <a:spcAft>
              <a:spcPct val="35000"/>
            </a:spcAft>
            <a:buNone/>
          </a:pPr>
          <a:r>
            <a:rPr lang="it-IT" sz="1500" kern="1200" dirty="0"/>
            <a:t>un’azione di sensibilizzazione / formazione / educazione nei confronti degli atleti, con il consenso dei genitori in caso di minori;</a:t>
          </a:r>
          <a:endParaRPr lang="en-US" sz="1500" kern="1200" dirty="0"/>
        </a:p>
      </dsp:txBody>
      <dsp:txXfrm>
        <a:off x="2031154" y="2601465"/>
        <a:ext cx="3693008" cy="2215804"/>
      </dsp:txXfrm>
    </dsp:sp>
    <dsp:sp modelId="{290D601C-3670-4125-A5B1-ADCD7399C9FC}">
      <dsp:nvSpPr>
        <dsp:cNvPr id="0" name=""/>
        <dsp:cNvSpPr/>
      </dsp:nvSpPr>
      <dsp:spPr>
        <a:xfrm>
          <a:off x="6093463" y="2601465"/>
          <a:ext cx="3693008" cy="221580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3.</a:t>
          </a:r>
        </a:p>
        <a:p>
          <a:pPr marL="0" lvl="0" indent="0" algn="ctr" defTabSz="666750">
            <a:lnSpc>
              <a:spcPct val="90000"/>
            </a:lnSpc>
            <a:spcBef>
              <a:spcPct val="0"/>
            </a:spcBef>
            <a:spcAft>
              <a:spcPct val="35000"/>
            </a:spcAft>
            <a:buNone/>
          </a:pPr>
          <a:r>
            <a:rPr lang="it-IT" sz="1500" kern="1200" dirty="0"/>
            <a:t>un aumento della consapevolezza di tutti circa il fenomeno, l’importanza di segnalare ogni caso, le figure deputate a ricevere e veicolare le segnalazioni, come reperire informazioni sulla materia e sulle procedure.</a:t>
          </a:r>
          <a:endParaRPr lang="en-US" sz="1500" kern="1200" dirty="0"/>
        </a:p>
      </dsp:txBody>
      <dsp:txXfrm>
        <a:off x="6093463" y="2601465"/>
        <a:ext cx="3693008" cy="221580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B0ED4-FD18-40DB-8200-A3D5C83BC34A}">
      <dsp:nvSpPr>
        <dsp:cNvPr id="0" name=""/>
        <dsp:cNvSpPr/>
      </dsp:nvSpPr>
      <dsp:spPr>
        <a:xfrm>
          <a:off x="1259861" y="588030"/>
          <a:ext cx="2757952" cy="3039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4DB098-3AE5-4596-B40D-E80090D6FEE9}">
      <dsp:nvSpPr>
        <dsp:cNvPr id="0" name=""/>
        <dsp:cNvSpPr/>
      </dsp:nvSpPr>
      <dsp:spPr>
        <a:xfrm>
          <a:off x="478837" y="355029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it-IT" sz="1900" kern="1200" dirty="0"/>
            <a:t>Rinnovata alleanza fra le principali agenzie educative</a:t>
          </a:r>
          <a:endParaRPr lang="en-US" sz="1900" kern="1200" dirty="0"/>
        </a:p>
      </dsp:txBody>
      <dsp:txXfrm>
        <a:off x="478837" y="3550296"/>
        <a:ext cx="4320000" cy="720000"/>
      </dsp:txXfrm>
    </dsp:sp>
    <dsp:sp modelId="{E7749259-3F57-4655-B56A-842832EC2A25}">
      <dsp:nvSpPr>
        <dsp:cNvPr id="0" name=""/>
        <dsp:cNvSpPr/>
      </dsp:nvSpPr>
      <dsp:spPr>
        <a:xfrm>
          <a:off x="6262251" y="578796"/>
          <a:ext cx="2905171" cy="3076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29236E-2750-490A-8456-5F4F0BC62403}">
      <dsp:nvSpPr>
        <dsp:cNvPr id="0" name=""/>
        <dsp:cNvSpPr/>
      </dsp:nvSpPr>
      <dsp:spPr>
        <a:xfrm>
          <a:off x="5554837" y="355953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it-IT" sz="1900" kern="1200" dirty="0"/>
            <a:t>Patto di corresponsabilità</a:t>
          </a:r>
        </a:p>
        <a:p>
          <a:pPr marL="0" lvl="0" indent="0" algn="ctr" defTabSz="844550">
            <a:lnSpc>
              <a:spcPct val="90000"/>
            </a:lnSpc>
            <a:spcBef>
              <a:spcPct val="0"/>
            </a:spcBef>
            <a:spcAft>
              <a:spcPct val="35000"/>
            </a:spcAft>
            <a:buNone/>
          </a:pPr>
          <a:r>
            <a:rPr lang="it-IT" sz="1900" kern="1200" dirty="0"/>
            <a:t>Famiglia - Scuola - Istituzione sportiva </a:t>
          </a:r>
          <a:endParaRPr lang="en-US" sz="1900" kern="1200" dirty="0"/>
        </a:p>
      </dsp:txBody>
      <dsp:txXfrm>
        <a:off x="5554837" y="3559530"/>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3323-C6A1-4853-8541-ADF1965455C8}">
      <dsp:nvSpPr>
        <dsp:cNvPr id="0" name=""/>
        <dsp:cNvSpPr/>
      </dsp:nvSpPr>
      <dsp:spPr>
        <a:xfrm>
          <a:off x="104775" y="2256"/>
          <a:ext cx="3744515" cy="22467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Definizione: coinvolgimento in attività sessuale da parte di un soggetto immaturo e/o dipendente senza consapevolezza delle proprie azioni ad opera di un soggetto in posizione di supremazia.</a:t>
          </a:r>
          <a:endParaRPr lang="en-US" sz="2000" kern="1200" dirty="0"/>
        </a:p>
      </dsp:txBody>
      <dsp:txXfrm>
        <a:off x="104775" y="2256"/>
        <a:ext cx="3744515" cy="2246709"/>
      </dsp:txXfrm>
    </dsp:sp>
    <dsp:sp modelId="{2C9F9FD6-EBCD-48D9-AB5A-0A532297CE25}">
      <dsp:nvSpPr>
        <dsp:cNvPr id="0" name=""/>
        <dsp:cNvSpPr/>
      </dsp:nvSpPr>
      <dsp:spPr>
        <a:xfrm>
          <a:off x="4223742" y="2256"/>
          <a:ext cx="3744515" cy="224670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Dominanza</a:t>
          </a:r>
        </a:p>
        <a:p>
          <a:pPr marL="0" lvl="0" indent="0" algn="ctr" defTabSz="889000">
            <a:lnSpc>
              <a:spcPct val="90000"/>
            </a:lnSpc>
            <a:spcBef>
              <a:spcPct val="0"/>
            </a:spcBef>
            <a:spcAft>
              <a:spcPct val="35000"/>
            </a:spcAft>
            <a:buNone/>
          </a:pPr>
          <a:r>
            <a:rPr lang="it-IT" sz="2000" kern="1200" dirty="0"/>
            <a:t>(fisica e/o psicologica)</a:t>
          </a:r>
          <a:endParaRPr lang="en-US" sz="2000" kern="1200" dirty="0"/>
        </a:p>
      </dsp:txBody>
      <dsp:txXfrm>
        <a:off x="4223742" y="2256"/>
        <a:ext cx="3744515" cy="2246709"/>
      </dsp:txXfrm>
    </dsp:sp>
    <dsp:sp modelId="{8F111CD7-A7A7-497E-8C39-F92BE9D349EF}">
      <dsp:nvSpPr>
        <dsp:cNvPr id="0" name=""/>
        <dsp:cNvSpPr/>
      </dsp:nvSpPr>
      <dsp:spPr>
        <a:xfrm>
          <a:off x="8342709" y="2256"/>
          <a:ext cx="3744515" cy="224670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Incapacità di autodeterminazione della vittima</a:t>
          </a:r>
          <a:endParaRPr lang="en-US" sz="2000" kern="1200" dirty="0"/>
        </a:p>
      </dsp:txBody>
      <dsp:txXfrm>
        <a:off x="8342709" y="2256"/>
        <a:ext cx="3744515" cy="2246709"/>
      </dsp:txXfrm>
    </dsp:sp>
    <dsp:sp modelId="{004FF947-DC6A-4A3C-A22A-87D54D6A951B}">
      <dsp:nvSpPr>
        <dsp:cNvPr id="0" name=""/>
        <dsp:cNvSpPr/>
      </dsp:nvSpPr>
      <dsp:spPr>
        <a:xfrm>
          <a:off x="104775" y="2623417"/>
          <a:ext cx="3744515" cy="224670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Atteggiamenti subdoli</a:t>
          </a:r>
          <a:endParaRPr lang="en-US" sz="2000" kern="1200" dirty="0"/>
        </a:p>
      </dsp:txBody>
      <dsp:txXfrm>
        <a:off x="104775" y="2623417"/>
        <a:ext cx="3744515" cy="2246709"/>
      </dsp:txXfrm>
    </dsp:sp>
    <dsp:sp modelId="{EA46BCF5-B1FA-4048-9569-9BD4548CA7BC}">
      <dsp:nvSpPr>
        <dsp:cNvPr id="0" name=""/>
        <dsp:cNvSpPr/>
      </dsp:nvSpPr>
      <dsp:spPr>
        <a:xfrm>
          <a:off x="4223742" y="2623417"/>
          <a:ext cx="3744515" cy="224670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Espressioni ammiccanti e ambigue</a:t>
          </a:r>
          <a:endParaRPr lang="en-US" sz="2000" kern="1200" dirty="0"/>
        </a:p>
      </dsp:txBody>
      <dsp:txXfrm>
        <a:off x="4223742" y="2623417"/>
        <a:ext cx="3744515" cy="2246709"/>
      </dsp:txXfrm>
    </dsp:sp>
    <dsp:sp modelId="{48293C8C-C7CA-4522-A36F-74788CAE7D46}">
      <dsp:nvSpPr>
        <dsp:cNvPr id="0" name=""/>
        <dsp:cNvSpPr/>
      </dsp:nvSpPr>
      <dsp:spPr>
        <a:xfrm>
          <a:off x="8342709" y="2623417"/>
          <a:ext cx="3744515" cy="22467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Forme di contatto fisico invasive</a:t>
          </a:r>
          <a:endParaRPr lang="en-US" sz="2000" kern="1200" dirty="0"/>
        </a:p>
      </dsp:txBody>
      <dsp:txXfrm>
        <a:off x="8342709" y="2623417"/>
        <a:ext cx="3744515" cy="22467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AA844-2753-4A43-92B7-EE6374AB038A}">
      <dsp:nvSpPr>
        <dsp:cNvPr id="0" name=""/>
        <dsp:cNvSpPr/>
      </dsp:nvSpPr>
      <dsp:spPr>
        <a:xfrm>
          <a:off x="0" y="26955"/>
          <a:ext cx="11759378" cy="9172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Le politiche di prevenzione devono essere rese effettive, facendole percepire come concrete dagli atleti e dagli altri soggetti interessati, e non come astratte petizioni di principio</a:t>
          </a:r>
          <a:endParaRPr lang="en-US" sz="1800" kern="1200" dirty="0"/>
        </a:p>
      </dsp:txBody>
      <dsp:txXfrm>
        <a:off x="44778" y="71733"/>
        <a:ext cx="11669822" cy="827724"/>
      </dsp:txXfrm>
    </dsp:sp>
    <dsp:sp modelId="{95C46B86-DA8E-4D81-B1D1-A31D419B2E2A}">
      <dsp:nvSpPr>
        <dsp:cNvPr id="0" name=""/>
        <dsp:cNvSpPr/>
      </dsp:nvSpPr>
      <dsp:spPr>
        <a:xfrm>
          <a:off x="0" y="1012948"/>
          <a:ext cx="11759378" cy="91728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E’ opportuno, a fini di prevenzione, porre particolare attenzione ai comportamenti e, quindi:</a:t>
          </a:r>
          <a:endParaRPr lang="en-US" sz="1800" kern="1200" dirty="0"/>
        </a:p>
      </dsp:txBody>
      <dsp:txXfrm>
        <a:off x="44778" y="1057726"/>
        <a:ext cx="11669822" cy="827724"/>
      </dsp:txXfrm>
    </dsp:sp>
    <dsp:sp modelId="{00C45A48-28F4-4271-AD25-011B2C48E497}">
      <dsp:nvSpPr>
        <dsp:cNvPr id="0" name=""/>
        <dsp:cNvSpPr/>
      </dsp:nvSpPr>
      <dsp:spPr>
        <a:xfrm>
          <a:off x="1696525" y="2056102"/>
          <a:ext cx="10062853" cy="9172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1) evitare l’interazione interpersonale diretta ed esclusiva;</a:t>
          </a:r>
          <a:endParaRPr lang="en-US" sz="1800" kern="1200" dirty="0"/>
        </a:p>
      </dsp:txBody>
      <dsp:txXfrm>
        <a:off x="1741303" y="2100880"/>
        <a:ext cx="9973297" cy="827724"/>
      </dsp:txXfrm>
    </dsp:sp>
    <dsp:sp modelId="{A8644DAF-4622-4C06-B4C6-76E759310B6B}">
      <dsp:nvSpPr>
        <dsp:cNvPr id="0" name=""/>
        <dsp:cNvSpPr/>
      </dsp:nvSpPr>
      <dsp:spPr>
        <a:xfrm>
          <a:off x="1699465" y="3052386"/>
          <a:ext cx="10059913" cy="91728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2) praticare i massaggi solo in spazi aperti e osservabili. In caso di minori, sempre alla presenza di almeno un altro adulto;</a:t>
          </a:r>
          <a:endParaRPr lang="en-US" sz="1800" kern="1200" dirty="0"/>
        </a:p>
      </dsp:txBody>
      <dsp:txXfrm>
        <a:off x="1744243" y="3097164"/>
        <a:ext cx="9970357" cy="827724"/>
      </dsp:txXfrm>
    </dsp:sp>
    <dsp:sp modelId="{A9908A82-CD43-4B83-BD34-D3C1B0374D62}">
      <dsp:nvSpPr>
        <dsp:cNvPr id="0" name=""/>
        <dsp:cNvSpPr/>
      </dsp:nvSpPr>
      <dsp:spPr>
        <a:xfrm>
          <a:off x="1688764" y="4023497"/>
          <a:ext cx="10002762" cy="9172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3) evitare sistemi divisione remota degli spogliatoi, che devono essere preclusi agli estranei, inclusi i genitori in caso di minori, se non per ragioni di emergenza e per il tempo strettamente necessario, sotto supervisione.</a:t>
          </a:r>
          <a:endParaRPr lang="en-US" sz="1800" kern="1200" dirty="0"/>
        </a:p>
      </dsp:txBody>
      <dsp:txXfrm>
        <a:off x="1733542" y="4068275"/>
        <a:ext cx="9913206" cy="82772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74CC2-7D27-40C9-811E-4BD726A4D478}">
      <dsp:nvSpPr>
        <dsp:cNvPr id="0" name=""/>
        <dsp:cNvSpPr/>
      </dsp:nvSpPr>
      <dsp:spPr>
        <a:xfrm>
          <a:off x="0" y="0"/>
          <a:ext cx="741459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C8BA7F7-4BD0-49C5-B3D5-038B7C7C7B1B}">
      <dsp:nvSpPr>
        <dsp:cNvPr id="0" name=""/>
        <dsp:cNvSpPr/>
      </dsp:nvSpPr>
      <dsp:spPr>
        <a:xfrm>
          <a:off x="0" y="0"/>
          <a:ext cx="7414590" cy="30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it-IT" sz="2900" kern="1200" dirty="0">
              <a:latin typeface="+mn-lt"/>
            </a:rPr>
            <a:t>È</a:t>
          </a:r>
          <a:r>
            <a:rPr lang="it-IT" sz="2900" kern="1200" dirty="0"/>
            <a:t> imprescindibile un capillare intervento di sensibilizzazione e </a:t>
          </a:r>
          <a:r>
            <a:rPr lang="it-IT" sz="2900" kern="1200" dirty="0">
              <a:solidFill>
                <a:srgbClr val="FFFF00"/>
              </a:solidFill>
            </a:rPr>
            <a:t>formazione</a:t>
          </a:r>
          <a:r>
            <a:rPr lang="it-IT" sz="2900" kern="1200" dirty="0"/>
            <a:t> di genitori, di insegnanti e di tutte quelle figure di riferimento per i giovani che operano nell’ambito di associazioni sportive o ricreative.</a:t>
          </a:r>
          <a:endParaRPr lang="en-US" sz="2900" kern="1200" dirty="0"/>
        </a:p>
      </dsp:txBody>
      <dsp:txXfrm>
        <a:off x="0" y="0"/>
        <a:ext cx="7414590" cy="3049907"/>
      </dsp:txXfrm>
    </dsp:sp>
    <dsp:sp modelId="{34840EDB-3DEC-47D9-B489-70856A99FE4B}">
      <dsp:nvSpPr>
        <dsp:cNvPr id="0" name=""/>
        <dsp:cNvSpPr/>
      </dsp:nvSpPr>
      <dsp:spPr>
        <a:xfrm>
          <a:off x="0" y="3049907"/>
          <a:ext cx="741459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F47D71B-A745-4B40-A2FB-DAA7FA8B8E7B}">
      <dsp:nvSpPr>
        <dsp:cNvPr id="0" name=""/>
        <dsp:cNvSpPr/>
      </dsp:nvSpPr>
      <dsp:spPr>
        <a:xfrm>
          <a:off x="0" y="3049907"/>
          <a:ext cx="7414590" cy="30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it-IT" sz="2900" kern="1200" dirty="0"/>
            <a:t>Il </a:t>
          </a:r>
          <a:r>
            <a:rPr lang="it-IT" sz="2900" kern="1200" dirty="0">
              <a:solidFill>
                <a:srgbClr val="FFFF00"/>
              </a:solidFill>
            </a:rPr>
            <a:t>rispetto</a:t>
          </a:r>
          <a:r>
            <a:rPr lang="it-IT" sz="2900" kern="1200" dirty="0"/>
            <a:t> dovrebbe essere costantemente annoverato fra i principi educativi, insieme al senso di responsabilità per le proprie azioni e all’incoraggiamento a vivere con passione e impegno l’esistenza, accogliendo anche l'esperienza della sconfitta. </a:t>
          </a:r>
          <a:endParaRPr lang="en-US" sz="2900" kern="1200" dirty="0"/>
        </a:p>
      </dsp:txBody>
      <dsp:txXfrm>
        <a:off x="0" y="3049907"/>
        <a:ext cx="7414590" cy="304990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89947-4BB8-4A17-80BC-D0BE4A2B2016}">
      <dsp:nvSpPr>
        <dsp:cNvPr id="0" name=""/>
        <dsp:cNvSpPr/>
      </dsp:nvSpPr>
      <dsp:spPr>
        <a:xfrm>
          <a:off x="0" y="2732"/>
          <a:ext cx="117381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304308-1938-4635-8721-A969D1A659EE}">
      <dsp:nvSpPr>
        <dsp:cNvPr id="0" name=""/>
        <dsp:cNvSpPr/>
      </dsp:nvSpPr>
      <dsp:spPr>
        <a:xfrm>
          <a:off x="0" y="2732"/>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della denuncia precoce in ambito sportivo</a:t>
          </a:r>
          <a:endParaRPr lang="en-US" sz="2500" kern="1200" dirty="0"/>
        </a:p>
      </dsp:txBody>
      <dsp:txXfrm>
        <a:off x="0" y="2732"/>
        <a:ext cx="11738114" cy="931711"/>
      </dsp:txXfrm>
    </dsp:sp>
    <dsp:sp modelId="{444CF630-886A-4228-A96B-5A5C56E000FB}">
      <dsp:nvSpPr>
        <dsp:cNvPr id="0" name=""/>
        <dsp:cNvSpPr/>
      </dsp:nvSpPr>
      <dsp:spPr>
        <a:xfrm>
          <a:off x="0" y="934443"/>
          <a:ext cx="1173811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D4720B-FDAC-487D-9849-61799618A1F5}">
      <dsp:nvSpPr>
        <dsp:cNvPr id="0" name=""/>
        <dsp:cNvSpPr/>
      </dsp:nvSpPr>
      <dsp:spPr>
        <a:xfrm>
          <a:off x="0" y="934443"/>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 monitoraggio dei media in assenza di denuncia precoce in ambito sportivo</a:t>
          </a:r>
          <a:endParaRPr lang="en-US" sz="2500" kern="1200" dirty="0"/>
        </a:p>
      </dsp:txBody>
      <dsp:txXfrm>
        <a:off x="0" y="934443"/>
        <a:ext cx="11738114" cy="931711"/>
      </dsp:txXfrm>
    </dsp:sp>
    <dsp:sp modelId="{16B008FE-05CC-4443-BD29-68BA9BBCCD4D}">
      <dsp:nvSpPr>
        <dsp:cNvPr id="0" name=""/>
        <dsp:cNvSpPr/>
      </dsp:nvSpPr>
      <dsp:spPr>
        <a:xfrm>
          <a:off x="0" y="1866154"/>
          <a:ext cx="117381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D0B9BC0-786A-4CCD-9740-304385CC98A0}">
      <dsp:nvSpPr>
        <dsp:cNvPr id="0" name=""/>
        <dsp:cNvSpPr/>
      </dsp:nvSpPr>
      <dsp:spPr>
        <a:xfrm>
          <a:off x="0" y="1866154"/>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 ruolo di impulso della Procura Generale dello Sport</a:t>
          </a:r>
          <a:endParaRPr lang="en-US" sz="2500" kern="1200" dirty="0"/>
        </a:p>
      </dsp:txBody>
      <dsp:txXfrm>
        <a:off x="0" y="1866154"/>
        <a:ext cx="11738114" cy="931711"/>
      </dsp:txXfrm>
    </dsp:sp>
    <dsp:sp modelId="{2E408B8D-8FFD-4CE7-8F47-E7547860ADD1}">
      <dsp:nvSpPr>
        <dsp:cNvPr id="0" name=""/>
        <dsp:cNvSpPr/>
      </dsp:nvSpPr>
      <dsp:spPr>
        <a:xfrm>
          <a:off x="0" y="2797865"/>
          <a:ext cx="1173811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53CEE68-0789-490F-91C0-BD63D716EBCF}">
      <dsp:nvSpPr>
        <dsp:cNvPr id="0" name=""/>
        <dsp:cNvSpPr/>
      </dsp:nvSpPr>
      <dsp:spPr>
        <a:xfrm>
          <a:off x="0" y="2797865"/>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delle Procure Federali e della loro sensibilità sulla materia</a:t>
          </a:r>
          <a:endParaRPr lang="en-US" sz="2500" kern="1200" dirty="0"/>
        </a:p>
      </dsp:txBody>
      <dsp:txXfrm>
        <a:off x="0" y="2797865"/>
        <a:ext cx="11738114" cy="931711"/>
      </dsp:txXfrm>
    </dsp:sp>
    <dsp:sp modelId="{B03E3468-1D6D-48D6-8557-E8167B9F1DA4}">
      <dsp:nvSpPr>
        <dsp:cNvPr id="0" name=""/>
        <dsp:cNvSpPr/>
      </dsp:nvSpPr>
      <dsp:spPr>
        <a:xfrm>
          <a:off x="0" y="3729576"/>
          <a:ext cx="1173811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6C6AC4-9DF4-4CA2-9079-80346C8567E6}">
      <dsp:nvSpPr>
        <dsp:cNvPr id="0" name=""/>
        <dsp:cNvSpPr/>
      </dsp:nvSpPr>
      <dsp:spPr>
        <a:xfrm>
          <a:off x="0" y="3729576"/>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della collaborazione con l’Autorità Giudiziaria ordinaria in senso biunivoco</a:t>
          </a:r>
          <a:endParaRPr lang="en-US" sz="2500" kern="1200" dirty="0"/>
        </a:p>
      </dsp:txBody>
      <dsp:txXfrm>
        <a:off x="0" y="3729576"/>
        <a:ext cx="11738114" cy="931711"/>
      </dsp:txXfrm>
    </dsp:sp>
    <dsp:sp modelId="{92538D0A-72B2-475C-AECF-AD294A418527}">
      <dsp:nvSpPr>
        <dsp:cNvPr id="0" name=""/>
        <dsp:cNvSpPr/>
      </dsp:nvSpPr>
      <dsp:spPr>
        <a:xfrm>
          <a:off x="0" y="4661287"/>
          <a:ext cx="117381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885020-D98A-47B7-9FDE-73D217BB6B42}">
      <dsp:nvSpPr>
        <dsp:cNvPr id="0" name=""/>
        <dsp:cNvSpPr/>
      </dsp:nvSpPr>
      <dsp:spPr>
        <a:xfrm>
          <a:off x="0" y="4661287"/>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delle misure cautelari a scopo di protezione preventiva dal reiterarsi dei comportamenti, in presenza di elementi indiziari attuali e concreti</a:t>
          </a:r>
          <a:endParaRPr lang="en-US" sz="2500" kern="1200" dirty="0"/>
        </a:p>
      </dsp:txBody>
      <dsp:txXfrm>
        <a:off x="0" y="4661287"/>
        <a:ext cx="11738114" cy="931711"/>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2C075-613B-4D1A-97E9-1EE028E01F5C}">
      <dsp:nvSpPr>
        <dsp:cNvPr id="0" name=""/>
        <dsp:cNvSpPr/>
      </dsp:nvSpPr>
      <dsp:spPr>
        <a:xfrm>
          <a:off x="0" y="34922"/>
          <a:ext cx="7921486" cy="208384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Il CONI, le Federazioni Sportive Nazionali e le Discipline Sportive Associate, la Procura Generale dello Sport, le Procure Federali, gli Organi di Giustizia devono diventare “agenti attivi di cambiamento”.</a:t>
          </a:r>
          <a:endParaRPr lang="en-US" sz="2100" kern="1200" dirty="0"/>
        </a:p>
      </dsp:txBody>
      <dsp:txXfrm>
        <a:off x="101725" y="136647"/>
        <a:ext cx="7718036" cy="1880393"/>
      </dsp:txXfrm>
    </dsp:sp>
    <dsp:sp modelId="{29AA8829-D604-4418-9DE8-08177DAB25B0}">
      <dsp:nvSpPr>
        <dsp:cNvPr id="0" name=""/>
        <dsp:cNvSpPr/>
      </dsp:nvSpPr>
      <dsp:spPr>
        <a:xfrm>
          <a:off x="0" y="2179245"/>
          <a:ext cx="7921486" cy="2083843"/>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Occorre proporre azioni concrete nel mondo dello sport e buone pratiche in grado di circoscrivere, valutare e prevenire le condotte controindicate e, nel fare ciò, di proteggere tutti: le potenziali vittime, gli operatori, il buon nome delle Federazioni, dello Sport, del CONI, senza minimizzare e senza enfatizzare. </a:t>
          </a:r>
          <a:endParaRPr lang="en-US" sz="2100" kern="1200" dirty="0"/>
        </a:p>
      </dsp:txBody>
      <dsp:txXfrm>
        <a:off x="101725" y="2280970"/>
        <a:ext cx="7718036" cy="1880393"/>
      </dsp:txXfrm>
    </dsp:sp>
    <dsp:sp modelId="{360E657A-8BF9-49D8-B5F5-C0CAAD9AEDF8}">
      <dsp:nvSpPr>
        <dsp:cNvPr id="0" name=""/>
        <dsp:cNvSpPr/>
      </dsp:nvSpPr>
      <dsp:spPr>
        <a:xfrm>
          <a:off x="0" y="4323569"/>
          <a:ext cx="7921486" cy="208384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Occorre un  approccio serio, pragmatico e professionale.</a:t>
          </a:r>
          <a:endParaRPr lang="en-US" sz="2100" kern="1200" dirty="0"/>
        </a:p>
      </dsp:txBody>
      <dsp:txXfrm>
        <a:off x="101725" y="4425294"/>
        <a:ext cx="7718036" cy="188039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52C3-8C88-4CC4-954B-D6E7DF857DBD}">
      <dsp:nvSpPr>
        <dsp:cNvPr id="0" name=""/>
        <dsp:cNvSpPr/>
      </dsp:nvSpPr>
      <dsp:spPr>
        <a:xfrm>
          <a:off x="474535" y="2192"/>
          <a:ext cx="2421919" cy="1453151"/>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Lo sport allena anche alla vita, quindi le sue parole d’ordine dovrebbero essere:</a:t>
          </a:r>
          <a:endParaRPr lang="en-US" sz="1900" kern="1200" dirty="0"/>
        </a:p>
      </dsp:txBody>
      <dsp:txXfrm>
        <a:off x="474535" y="2192"/>
        <a:ext cx="2421919" cy="1453151"/>
      </dsp:txXfrm>
    </dsp:sp>
    <dsp:sp modelId="{ED497BF8-73CF-4886-8073-3D8D6250F6BB}">
      <dsp:nvSpPr>
        <dsp:cNvPr id="0" name=""/>
        <dsp:cNvSpPr/>
      </dsp:nvSpPr>
      <dsp:spPr>
        <a:xfrm>
          <a:off x="3138646" y="2192"/>
          <a:ext cx="2421919" cy="1453151"/>
        </a:xfrm>
        <a:prstGeom prst="rect">
          <a:avLst/>
        </a:prstGeom>
        <a:gradFill rotWithShape="0">
          <a:gsLst>
            <a:gs pos="0">
              <a:schemeClr val="accent5">
                <a:hueOff val="-2047717"/>
                <a:satOff val="2292"/>
                <a:lumOff val="131"/>
                <a:alphaOff val="0"/>
                <a:tint val="94000"/>
                <a:satMod val="100000"/>
                <a:lumMod val="104000"/>
              </a:schemeClr>
            </a:gs>
            <a:gs pos="69000">
              <a:schemeClr val="accent5">
                <a:hueOff val="-2047717"/>
                <a:satOff val="2292"/>
                <a:lumOff val="131"/>
                <a:alphaOff val="0"/>
                <a:shade val="86000"/>
                <a:satMod val="130000"/>
                <a:lumMod val="102000"/>
              </a:schemeClr>
            </a:gs>
            <a:gs pos="100000">
              <a:schemeClr val="accent5">
                <a:hueOff val="-2047717"/>
                <a:satOff val="2292"/>
                <a:lumOff val="13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PASSIONE </a:t>
          </a:r>
          <a:endParaRPr lang="en-US" sz="1900" kern="1200" dirty="0"/>
        </a:p>
      </dsp:txBody>
      <dsp:txXfrm>
        <a:off x="3138646" y="2192"/>
        <a:ext cx="2421919" cy="1453151"/>
      </dsp:txXfrm>
    </dsp:sp>
    <dsp:sp modelId="{3D4DF94A-4968-42A2-BACF-DD2430B0D551}">
      <dsp:nvSpPr>
        <dsp:cNvPr id="0" name=""/>
        <dsp:cNvSpPr/>
      </dsp:nvSpPr>
      <dsp:spPr>
        <a:xfrm>
          <a:off x="5802758" y="2192"/>
          <a:ext cx="2421919" cy="1453151"/>
        </a:xfrm>
        <a:prstGeom prst="rect">
          <a:avLst/>
        </a:prstGeom>
        <a:gradFill rotWithShape="0">
          <a:gsLst>
            <a:gs pos="0">
              <a:schemeClr val="accent5">
                <a:hueOff val="-4095435"/>
                <a:satOff val="4583"/>
                <a:lumOff val="262"/>
                <a:alphaOff val="0"/>
                <a:tint val="94000"/>
                <a:satMod val="100000"/>
                <a:lumMod val="104000"/>
              </a:schemeClr>
            </a:gs>
            <a:gs pos="69000">
              <a:schemeClr val="accent5">
                <a:hueOff val="-4095435"/>
                <a:satOff val="4583"/>
                <a:lumOff val="262"/>
                <a:alphaOff val="0"/>
                <a:shade val="86000"/>
                <a:satMod val="130000"/>
                <a:lumMod val="102000"/>
              </a:schemeClr>
            </a:gs>
            <a:gs pos="100000">
              <a:schemeClr val="accent5">
                <a:hueOff val="-4095435"/>
                <a:satOff val="4583"/>
                <a:lumOff val="26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IMPEGNO </a:t>
          </a:r>
          <a:endParaRPr lang="en-US" sz="1900" kern="1200" dirty="0"/>
        </a:p>
      </dsp:txBody>
      <dsp:txXfrm>
        <a:off x="5802758" y="2192"/>
        <a:ext cx="2421919" cy="1453151"/>
      </dsp:txXfrm>
    </dsp:sp>
    <dsp:sp modelId="{368B0FA0-7899-4E8B-99CD-2C599F409D77}">
      <dsp:nvSpPr>
        <dsp:cNvPr id="0" name=""/>
        <dsp:cNvSpPr/>
      </dsp:nvSpPr>
      <dsp:spPr>
        <a:xfrm>
          <a:off x="8466870" y="2192"/>
          <a:ext cx="2421919" cy="1453151"/>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DISCIPLINA</a:t>
          </a:r>
          <a:endParaRPr lang="en-US" sz="1900" kern="1200" dirty="0"/>
        </a:p>
      </dsp:txBody>
      <dsp:txXfrm>
        <a:off x="8466870" y="2192"/>
        <a:ext cx="2421919" cy="1453151"/>
      </dsp:txXfrm>
    </dsp:sp>
    <dsp:sp modelId="{E4277508-F734-4C34-9121-95D504D2EDE7}">
      <dsp:nvSpPr>
        <dsp:cNvPr id="0" name=""/>
        <dsp:cNvSpPr/>
      </dsp:nvSpPr>
      <dsp:spPr>
        <a:xfrm>
          <a:off x="474535" y="1697536"/>
          <a:ext cx="2421919" cy="1453151"/>
        </a:xfrm>
        <a:prstGeom prst="rect">
          <a:avLst/>
        </a:prstGeom>
        <a:gradFill rotWithShape="0">
          <a:gsLst>
            <a:gs pos="0">
              <a:schemeClr val="accent5">
                <a:hueOff val="-8190870"/>
                <a:satOff val="9167"/>
                <a:lumOff val="523"/>
                <a:alphaOff val="0"/>
                <a:tint val="94000"/>
                <a:satMod val="100000"/>
                <a:lumMod val="104000"/>
              </a:schemeClr>
            </a:gs>
            <a:gs pos="69000">
              <a:schemeClr val="accent5">
                <a:hueOff val="-8190870"/>
                <a:satOff val="9167"/>
                <a:lumOff val="523"/>
                <a:alphaOff val="0"/>
                <a:shade val="86000"/>
                <a:satMod val="130000"/>
                <a:lumMod val="102000"/>
              </a:schemeClr>
            </a:gs>
            <a:gs pos="100000">
              <a:schemeClr val="accent5">
                <a:hueOff val="-8190870"/>
                <a:satOff val="9167"/>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RISPETTO</a:t>
          </a:r>
          <a:endParaRPr lang="en-US" sz="1900" kern="1200" dirty="0"/>
        </a:p>
      </dsp:txBody>
      <dsp:txXfrm>
        <a:off x="474535" y="1697536"/>
        <a:ext cx="2421919" cy="1453151"/>
      </dsp:txXfrm>
    </dsp:sp>
    <dsp:sp modelId="{5F021DB6-B97A-4C13-A8AA-288FFE770B84}">
      <dsp:nvSpPr>
        <dsp:cNvPr id="0" name=""/>
        <dsp:cNvSpPr/>
      </dsp:nvSpPr>
      <dsp:spPr>
        <a:xfrm>
          <a:off x="3138646" y="1697536"/>
          <a:ext cx="2421919" cy="1453151"/>
        </a:xfrm>
        <a:prstGeom prst="rect">
          <a:avLst/>
        </a:prstGeom>
        <a:gradFill rotWithShape="0">
          <a:gsLst>
            <a:gs pos="0">
              <a:schemeClr val="accent5">
                <a:hueOff val="-10238588"/>
                <a:satOff val="11458"/>
                <a:lumOff val="654"/>
                <a:alphaOff val="0"/>
                <a:tint val="94000"/>
                <a:satMod val="100000"/>
                <a:lumMod val="104000"/>
              </a:schemeClr>
            </a:gs>
            <a:gs pos="69000">
              <a:schemeClr val="accent5">
                <a:hueOff val="-10238588"/>
                <a:satOff val="11458"/>
                <a:lumOff val="654"/>
                <a:alphaOff val="0"/>
                <a:shade val="86000"/>
                <a:satMod val="130000"/>
                <a:lumMod val="102000"/>
              </a:schemeClr>
            </a:gs>
            <a:gs pos="100000">
              <a:schemeClr val="accent5">
                <a:hueOff val="-10238588"/>
                <a:satOff val="11458"/>
                <a:lumOff val="65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ATTESA </a:t>
          </a:r>
          <a:endParaRPr lang="en-US" sz="1900" kern="1200" dirty="0"/>
        </a:p>
      </dsp:txBody>
      <dsp:txXfrm>
        <a:off x="3138646" y="1697536"/>
        <a:ext cx="2421919" cy="1453151"/>
      </dsp:txXfrm>
    </dsp:sp>
    <dsp:sp modelId="{1F41795C-FB4F-4DEC-A4E5-52C7167B4AD4}">
      <dsp:nvSpPr>
        <dsp:cNvPr id="0" name=""/>
        <dsp:cNvSpPr/>
      </dsp:nvSpPr>
      <dsp:spPr>
        <a:xfrm>
          <a:off x="5802758" y="1697536"/>
          <a:ext cx="2421919" cy="1453151"/>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SCONFITTA </a:t>
          </a:r>
          <a:endParaRPr lang="en-US" sz="1900" kern="1200" dirty="0"/>
        </a:p>
      </dsp:txBody>
      <dsp:txXfrm>
        <a:off x="5802758" y="1697536"/>
        <a:ext cx="2421919" cy="1453151"/>
      </dsp:txXfrm>
    </dsp:sp>
    <dsp:sp modelId="{86EB9634-D0D6-40AA-81F7-ECB747733CD9}">
      <dsp:nvSpPr>
        <dsp:cNvPr id="0" name=""/>
        <dsp:cNvSpPr/>
      </dsp:nvSpPr>
      <dsp:spPr>
        <a:xfrm>
          <a:off x="8466870" y="1697536"/>
          <a:ext cx="2421919" cy="1453151"/>
        </a:xfrm>
        <a:prstGeom prst="rect">
          <a:avLst/>
        </a:prstGeom>
        <a:gradFill rotWithShape="0">
          <a:gsLst>
            <a:gs pos="0">
              <a:schemeClr val="accent5">
                <a:hueOff val="-14334023"/>
                <a:satOff val="16042"/>
                <a:lumOff val="915"/>
                <a:alphaOff val="0"/>
                <a:tint val="94000"/>
                <a:satMod val="100000"/>
                <a:lumMod val="104000"/>
              </a:schemeClr>
            </a:gs>
            <a:gs pos="69000">
              <a:schemeClr val="accent5">
                <a:hueOff val="-14334023"/>
                <a:satOff val="16042"/>
                <a:lumOff val="915"/>
                <a:alphaOff val="0"/>
                <a:shade val="86000"/>
                <a:satMod val="130000"/>
                <a:lumMod val="102000"/>
              </a:schemeClr>
            </a:gs>
            <a:gs pos="100000">
              <a:schemeClr val="accent5">
                <a:hueOff val="-14334023"/>
                <a:satOff val="16042"/>
                <a:lumOff val="91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RESILIENZA </a:t>
          </a:r>
          <a:endParaRPr lang="en-US" sz="1900" kern="1200" dirty="0"/>
        </a:p>
      </dsp:txBody>
      <dsp:txXfrm>
        <a:off x="8466870" y="1697536"/>
        <a:ext cx="2421919" cy="1453151"/>
      </dsp:txXfrm>
    </dsp:sp>
    <dsp:sp modelId="{E5988E6B-98B8-4D17-9686-81E427F60438}">
      <dsp:nvSpPr>
        <dsp:cNvPr id="0" name=""/>
        <dsp:cNvSpPr/>
      </dsp:nvSpPr>
      <dsp:spPr>
        <a:xfrm>
          <a:off x="489539" y="3307740"/>
          <a:ext cx="2421919" cy="1453151"/>
        </a:xfrm>
        <a:prstGeom prst="rect">
          <a:avLst/>
        </a:prstGeom>
        <a:gradFill rotWithShape="0">
          <a:gsLst>
            <a:gs pos="0">
              <a:schemeClr val="accent5">
                <a:hueOff val="-16381740"/>
                <a:satOff val="18333"/>
                <a:lumOff val="1046"/>
                <a:alphaOff val="0"/>
                <a:tint val="94000"/>
                <a:satMod val="100000"/>
                <a:lumMod val="104000"/>
              </a:schemeClr>
            </a:gs>
            <a:gs pos="69000">
              <a:schemeClr val="accent5">
                <a:hueOff val="-16381740"/>
                <a:satOff val="18333"/>
                <a:lumOff val="1046"/>
                <a:alphaOff val="0"/>
                <a:shade val="86000"/>
                <a:satMod val="130000"/>
                <a:lumMod val="102000"/>
              </a:schemeClr>
            </a:gs>
            <a:gs pos="100000">
              <a:schemeClr val="accent5">
                <a:hueOff val="-16381740"/>
                <a:satOff val="18333"/>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ASCOLTO </a:t>
          </a:r>
          <a:endParaRPr lang="en-US" sz="1900" kern="1200" dirty="0"/>
        </a:p>
      </dsp:txBody>
      <dsp:txXfrm>
        <a:off x="489539" y="3307740"/>
        <a:ext cx="2421919" cy="1453151"/>
      </dsp:txXfrm>
    </dsp:sp>
    <dsp:sp modelId="{F5ADD134-2CBC-4661-96C6-44766544CE63}">
      <dsp:nvSpPr>
        <dsp:cNvPr id="0" name=""/>
        <dsp:cNvSpPr/>
      </dsp:nvSpPr>
      <dsp:spPr>
        <a:xfrm>
          <a:off x="3138053" y="3337471"/>
          <a:ext cx="7788287" cy="1453151"/>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Infine, mai dimenticare che la valenza sociale e psico-fisica dello sport risiede anche nel diritto di non essere campioni </a:t>
          </a:r>
          <a:endParaRPr lang="en-US" sz="1900" kern="1200" dirty="0"/>
        </a:p>
      </dsp:txBody>
      <dsp:txXfrm>
        <a:off x="3138053" y="3337471"/>
        <a:ext cx="7788287" cy="145315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04151-C322-4092-981B-9F0D92F74FE0}">
      <dsp:nvSpPr>
        <dsp:cNvPr id="0" name=""/>
        <dsp:cNvSpPr/>
      </dsp:nvSpPr>
      <dsp:spPr>
        <a:xfrm>
          <a:off x="0" y="0"/>
          <a:ext cx="1183750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EE13C-2B8E-40F7-91D2-34F58833A437}">
      <dsp:nvSpPr>
        <dsp:cNvPr id="0" name=""/>
        <dsp:cNvSpPr/>
      </dsp:nvSpPr>
      <dsp:spPr>
        <a:xfrm>
          <a:off x="0" y="0"/>
          <a:ext cx="2367500" cy="507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it-IT" sz="3700" b="1" kern="1200" dirty="0"/>
        </a:p>
        <a:p>
          <a:pPr marL="0" lvl="0" indent="0" algn="l" defTabSz="1644650">
            <a:lnSpc>
              <a:spcPct val="90000"/>
            </a:lnSpc>
            <a:spcBef>
              <a:spcPct val="0"/>
            </a:spcBef>
            <a:spcAft>
              <a:spcPct val="35000"/>
            </a:spcAft>
            <a:buNone/>
          </a:pPr>
          <a:r>
            <a:rPr lang="it-IT" sz="3700" b="1" kern="1200" dirty="0"/>
            <a:t>La società sportiva si impegna a:</a:t>
          </a:r>
          <a:endParaRPr lang="en-US" sz="3700" kern="1200" dirty="0"/>
        </a:p>
      </dsp:txBody>
      <dsp:txXfrm>
        <a:off x="0" y="0"/>
        <a:ext cx="2367500" cy="5071166"/>
      </dsp:txXfrm>
    </dsp:sp>
    <dsp:sp modelId="{CB905417-3024-4B73-AF78-2636CADEE9F6}">
      <dsp:nvSpPr>
        <dsp:cNvPr id="0" name=""/>
        <dsp:cNvSpPr/>
      </dsp:nvSpPr>
      <dsp:spPr>
        <a:xfrm>
          <a:off x="2545063" y="39928"/>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Rispettare il proprio Codice etico, ove esista, o quello della Federazione sportiva di appartenenza.</a:t>
          </a:r>
          <a:endParaRPr lang="en-US" sz="1600" kern="1200" dirty="0"/>
        </a:p>
      </dsp:txBody>
      <dsp:txXfrm>
        <a:off x="2545063" y="39928"/>
        <a:ext cx="9292440" cy="798560"/>
      </dsp:txXfrm>
    </dsp:sp>
    <dsp:sp modelId="{BB9BDA2D-44DD-4098-B8AE-FBD80FC7C45C}">
      <dsp:nvSpPr>
        <dsp:cNvPr id="0" name=""/>
        <dsp:cNvSpPr/>
      </dsp:nvSpPr>
      <dsp:spPr>
        <a:xfrm>
          <a:off x="2367500" y="838488"/>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6415D-440A-4CAD-9AF4-8B947330410C}">
      <dsp:nvSpPr>
        <dsp:cNvPr id="0" name=""/>
        <dsp:cNvSpPr/>
      </dsp:nvSpPr>
      <dsp:spPr>
        <a:xfrm>
          <a:off x="2545063" y="878416"/>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Mantenere un comportamento rispettoso nei confronti dell'atleta al fine di permettere il suo corretto sviluppo psico-fisico sia durante gli orari di allenamento, sia in occasione di competizioni e trasferte o altri momenti condivisi.</a:t>
          </a:r>
          <a:endParaRPr lang="en-US" sz="1600" kern="1200" dirty="0"/>
        </a:p>
      </dsp:txBody>
      <dsp:txXfrm>
        <a:off x="2545063" y="878416"/>
        <a:ext cx="9292440" cy="798560"/>
      </dsp:txXfrm>
    </dsp:sp>
    <dsp:sp modelId="{896EB425-C1F5-4EB1-B980-CECED3C43531}">
      <dsp:nvSpPr>
        <dsp:cNvPr id="0" name=""/>
        <dsp:cNvSpPr/>
      </dsp:nvSpPr>
      <dsp:spPr>
        <a:xfrm>
          <a:off x="2367500" y="1676976"/>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B2AA7-E348-4839-9D95-77BEE2AAE2EE}">
      <dsp:nvSpPr>
        <dsp:cNvPr id="0" name=""/>
        <dsp:cNvSpPr/>
      </dsp:nvSpPr>
      <dsp:spPr>
        <a:xfrm>
          <a:off x="2545063" y="1716904"/>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Promuovere in ogni occasione il dialogo con l'atleta e, in caso di necessità, con la famiglia.</a:t>
          </a:r>
          <a:endParaRPr lang="en-US" sz="1600" kern="1200" dirty="0"/>
        </a:p>
      </dsp:txBody>
      <dsp:txXfrm>
        <a:off x="2545063" y="1716904"/>
        <a:ext cx="9292440" cy="798560"/>
      </dsp:txXfrm>
    </dsp:sp>
    <dsp:sp modelId="{8C001886-541C-4006-8FA3-D2C0B987D073}">
      <dsp:nvSpPr>
        <dsp:cNvPr id="0" name=""/>
        <dsp:cNvSpPr/>
      </dsp:nvSpPr>
      <dsp:spPr>
        <a:xfrm>
          <a:off x="2367500" y="2515464"/>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CB46B-A2E7-4D3E-B968-39FE0049B3FF}">
      <dsp:nvSpPr>
        <dsp:cNvPr id="0" name=""/>
        <dsp:cNvSpPr/>
      </dsp:nvSpPr>
      <dsp:spPr>
        <a:xfrm>
          <a:off x="2545063" y="2555392"/>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Promuovere un clima di collegialità e collaborazione fra le diverse figure che operano all'interno della società sportiva.</a:t>
          </a:r>
          <a:endParaRPr lang="en-US" sz="1600" kern="1200" dirty="0"/>
        </a:p>
      </dsp:txBody>
      <dsp:txXfrm>
        <a:off x="2545063" y="2555392"/>
        <a:ext cx="9292440" cy="798560"/>
      </dsp:txXfrm>
    </dsp:sp>
    <dsp:sp modelId="{F7CEBA6C-D145-4A2F-98CE-C618ED242D01}">
      <dsp:nvSpPr>
        <dsp:cNvPr id="0" name=""/>
        <dsp:cNvSpPr/>
      </dsp:nvSpPr>
      <dsp:spPr>
        <a:xfrm>
          <a:off x="2367500" y="3353952"/>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7DE0A-5C72-49C1-913A-7AB58F8FF658}">
      <dsp:nvSpPr>
        <dsp:cNvPr id="0" name=""/>
        <dsp:cNvSpPr/>
      </dsp:nvSpPr>
      <dsp:spPr>
        <a:xfrm>
          <a:off x="2545063" y="3393880"/>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Migliorare costantemente la conoscenza della propria disciplina e aggiornarsi sugli strumenti dell'attività formativa e pedagogica.</a:t>
          </a:r>
          <a:endParaRPr lang="en-US" sz="1600" kern="1200" dirty="0"/>
        </a:p>
      </dsp:txBody>
      <dsp:txXfrm>
        <a:off x="2545063" y="3393880"/>
        <a:ext cx="9292440" cy="798560"/>
      </dsp:txXfrm>
    </dsp:sp>
    <dsp:sp modelId="{4952783B-DF38-481C-AA67-7FF4E18CC14F}">
      <dsp:nvSpPr>
        <dsp:cNvPr id="0" name=""/>
        <dsp:cNvSpPr/>
      </dsp:nvSpPr>
      <dsp:spPr>
        <a:xfrm>
          <a:off x="2367500" y="4192440"/>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3AFD2-72FD-4D11-A2E6-BF60DB0030D2}">
      <dsp:nvSpPr>
        <dsp:cNvPr id="0" name=""/>
        <dsp:cNvSpPr/>
      </dsp:nvSpPr>
      <dsp:spPr>
        <a:xfrm>
          <a:off x="2545063" y="4232368"/>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Fornire con il comportamento esempio di buona condotta e di qualità morali, promuovendo pratiche solidali e di confronto costruttivo fra gli atleti.</a:t>
          </a:r>
          <a:endParaRPr lang="en-US" sz="1600" kern="1200" dirty="0"/>
        </a:p>
      </dsp:txBody>
      <dsp:txXfrm>
        <a:off x="2545063" y="4232368"/>
        <a:ext cx="9292440" cy="798560"/>
      </dsp:txXfrm>
    </dsp:sp>
    <dsp:sp modelId="{0271E9F9-34F0-4247-80BB-644478CF67D7}">
      <dsp:nvSpPr>
        <dsp:cNvPr id="0" name=""/>
        <dsp:cNvSpPr/>
      </dsp:nvSpPr>
      <dsp:spPr>
        <a:xfrm>
          <a:off x="2367500" y="5030928"/>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A2E63-9DBA-41F0-8E07-C705587FEF64}">
      <dsp:nvSpPr>
        <dsp:cNvPr id="0" name=""/>
        <dsp:cNvSpPr/>
      </dsp:nvSpPr>
      <dsp:spPr>
        <a:xfrm>
          <a:off x="0" y="138537"/>
          <a:ext cx="10353761" cy="4793688"/>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t>I genitori si impegnano a:</a:t>
          </a:r>
          <a:endParaRPr lang="en-US" sz="2700" kern="1200" dirty="0"/>
        </a:p>
        <a:p>
          <a:pPr marL="228600" lvl="1" indent="-228600" algn="l" defTabSz="933450">
            <a:lnSpc>
              <a:spcPct val="90000"/>
            </a:lnSpc>
            <a:spcBef>
              <a:spcPct val="0"/>
            </a:spcBef>
            <a:spcAft>
              <a:spcPct val="15000"/>
            </a:spcAft>
            <a:buChar char="•"/>
          </a:pPr>
          <a:r>
            <a:rPr lang="it-IT" sz="2100" kern="1200"/>
            <a:t>Conoscere il Codice etico della società sportiva ove esista o quello della Federazione sportiva a cui appartiene la società.</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Motivare i propri figli al rispetto dell'impegno sportivo, vigilando sulla regolare frequenza e sulla puntualità, giustificando tempestivamente le assenze.</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Partecipare attivamente agli incontri promossi dalla società sportiva.</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Non contestare le attività e le decisioni di carattere tecnico/sportivo assunte dai tecnici e dirigenti sportivi.</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Fornire alla società sportiva le informazioni utili per consentire una migliore conoscenza dell'atleta.</a:t>
          </a:r>
          <a:endParaRPr lang="en-US" sz="2100" kern="1200"/>
        </a:p>
      </dsp:txBody>
      <dsp:txXfrm>
        <a:off x="0" y="138537"/>
        <a:ext cx="10353761" cy="4793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27EF6-298C-4710-AD01-1250407C5F7D}">
      <dsp:nvSpPr>
        <dsp:cNvPr id="0" name=""/>
        <dsp:cNvSpPr/>
      </dsp:nvSpPr>
      <dsp:spPr>
        <a:xfrm>
          <a:off x="0" y="416055"/>
          <a:ext cx="8627165" cy="11044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Differenza tra atti e molestie sessuali: le molestie sessuali prescindono da contatti fisici con le zone erogene della persona offesa e normalmente si estrinsecano mediante petulanti telefonate o atteggiamenti non graditi o mediante espressioni volgari, nelle quali lo sfondo sessuale costituisce un motivo e non un momento della condotta</a:t>
          </a:r>
          <a:endParaRPr lang="en-US" sz="1600" kern="1200" dirty="0"/>
        </a:p>
      </dsp:txBody>
      <dsp:txXfrm>
        <a:off x="53916" y="469971"/>
        <a:ext cx="8519333" cy="996648"/>
      </dsp:txXfrm>
    </dsp:sp>
    <dsp:sp modelId="{16D090A3-1F58-44C9-B9F0-0B103C17092C}">
      <dsp:nvSpPr>
        <dsp:cNvPr id="0" name=""/>
        <dsp:cNvSpPr/>
      </dsp:nvSpPr>
      <dsp:spPr>
        <a:xfrm>
          <a:off x="0" y="1566615"/>
          <a:ext cx="8627165" cy="110448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Comportamenti indesiderati a connotazione sessuale</a:t>
          </a:r>
          <a:endParaRPr lang="en-US" sz="1600" kern="1200" dirty="0"/>
        </a:p>
      </dsp:txBody>
      <dsp:txXfrm>
        <a:off x="53916" y="1620531"/>
        <a:ext cx="8519333" cy="996648"/>
      </dsp:txXfrm>
    </dsp:sp>
    <dsp:sp modelId="{E88F0050-8345-4219-A914-930E1CA38657}">
      <dsp:nvSpPr>
        <dsp:cNvPr id="0" name=""/>
        <dsp:cNvSpPr/>
      </dsp:nvSpPr>
      <dsp:spPr>
        <a:xfrm>
          <a:off x="0" y="2717175"/>
          <a:ext cx="8627165" cy="11044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Condotte discriminatorie basate sul sesso</a:t>
          </a:r>
          <a:endParaRPr lang="en-US" sz="1600" kern="1200" dirty="0"/>
        </a:p>
      </dsp:txBody>
      <dsp:txXfrm>
        <a:off x="53916" y="2771091"/>
        <a:ext cx="8519333" cy="996648"/>
      </dsp:txXfrm>
    </dsp:sp>
    <dsp:sp modelId="{F4BA7B4F-9879-4E27-B7E3-B32BDD4F4AFF}">
      <dsp:nvSpPr>
        <dsp:cNvPr id="0" name=""/>
        <dsp:cNvSpPr/>
      </dsp:nvSpPr>
      <dsp:spPr>
        <a:xfrm>
          <a:off x="0" y="3867735"/>
          <a:ext cx="8627165" cy="110448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Carattere verbale (richieste implicite/esplicite di prestazioni sessuali, espressioni equivoche/allusive, promesse di agevolazioni in cambio di prestazioni sessuali, condotte ritorsive a fronte del rifiuto di prestazioni sessuali)</a:t>
          </a:r>
          <a:endParaRPr lang="en-US" sz="1600" kern="1200" dirty="0"/>
        </a:p>
      </dsp:txBody>
      <dsp:txXfrm>
        <a:off x="53916" y="3921651"/>
        <a:ext cx="8519333" cy="996648"/>
      </dsp:txXfrm>
    </dsp:sp>
    <dsp:sp modelId="{78209FD8-847C-4210-A502-A21CDD264F5A}">
      <dsp:nvSpPr>
        <dsp:cNvPr id="0" name=""/>
        <dsp:cNvSpPr/>
      </dsp:nvSpPr>
      <dsp:spPr>
        <a:xfrm>
          <a:off x="0" y="5018295"/>
          <a:ext cx="8627165" cy="11044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Carattere non verbale (gesti provocatori/osceni a connotazione sessuale, contatti interpersonali, scritti/oggetti allusivi e altro materiale a sfondo sessuale e esposizione/diffusione anche mediante mezzi telematici)</a:t>
          </a:r>
          <a:endParaRPr lang="en-US" sz="1600" kern="1200" dirty="0"/>
        </a:p>
      </dsp:txBody>
      <dsp:txXfrm>
        <a:off x="53916" y="5072211"/>
        <a:ext cx="8519333"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549F5-83DA-46B6-B682-87E08DDC4E6D}">
      <dsp:nvSpPr>
        <dsp:cNvPr id="0" name=""/>
        <dsp:cNvSpPr/>
      </dsp:nvSpPr>
      <dsp:spPr>
        <a:xfrm>
          <a:off x="0" y="0"/>
          <a:ext cx="895321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8688C27-25BB-403A-8A48-BEB8518C5899}">
      <dsp:nvSpPr>
        <dsp:cNvPr id="0" name=""/>
        <dsp:cNvSpPr/>
      </dsp:nvSpPr>
      <dsp:spPr>
        <a:xfrm>
          <a:off x="0" y="0"/>
          <a:ext cx="1790642" cy="557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Il bullismo è soprattutto un fenomeno sociale con precise caratteristiche:</a:t>
          </a:r>
          <a:endParaRPr lang="en-US" sz="1800" kern="1200" dirty="0"/>
        </a:p>
      </dsp:txBody>
      <dsp:txXfrm>
        <a:off x="0" y="0"/>
        <a:ext cx="1790642" cy="5572125"/>
      </dsp:txXfrm>
    </dsp:sp>
    <dsp:sp modelId="{7325823C-294E-4283-9E28-038464A0D7FA}">
      <dsp:nvSpPr>
        <dsp:cNvPr id="0" name=""/>
        <dsp:cNvSpPr/>
      </dsp:nvSpPr>
      <dsp:spPr>
        <a:xfrm>
          <a:off x="1924940" y="37614"/>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un fenomeno dinamico, perché sia fisico che psicologico</a:t>
          </a:r>
          <a:endParaRPr lang="en-US" sz="1700" kern="1200" dirty="0"/>
        </a:p>
      </dsp:txBody>
      <dsp:txXfrm>
        <a:off x="1924940" y="37614"/>
        <a:ext cx="7028270" cy="752291"/>
      </dsp:txXfrm>
    </dsp:sp>
    <dsp:sp modelId="{528441A5-6A87-44D6-9F23-D3AD3E879B4A}">
      <dsp:nvSpPr>
        <dsp:cNvPr id="0" name=""/>
        <dsp:cNvSpPr/>
      </dsp:nvSpPr>
      <dsp:spPr>
        <a:xfrm>
          <a:off x="1790642" y="789905"/>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124795C-D860-491D-BAEF-FD6E5D394702}">
      <dsp:nvSpPr>
        <dsp:cNvPr id="0" name=""/>
        <dsp:cNvSpPr/>
      </dsp:nvSpPr>
      <dsp:spPr>
        <a:xfrm>
          <a:off x="1924940" y="827520"/>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multidirezionale,  perché in più direzioni coinvolge in modo diretto e indiretto anche altri attori, quali ad esempio i testimoni e i familiari</a:t>
          </a:r>
          <a:endParaRPr lang="en-US" sz="1700" kern="1200" dirty="0"/>
        </a:p>
      </dsp:txBody>
      <dsp:txXfrm>
        <a:off x="1924940" y="827520"/>
        <a:ext cx="7028270" cy="752291"/>
      </dsp:txXfrm>
    </dsp:sp>
    <dsp:sp modelId="{2367838D-50A0-4581-9E35-D5477AAE7711}">
      <dsp:nvSpPr>
        <dsp:cNvPr id="0" name=""/>
        <dsp:cNvSpPr/>
      </dsp:nvSpPr>
      <dsp:spPr>
        <a:xfrm>
          <a:off x="1790642" y="1579811"/>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5C959E6-D14C-41A9-91A5-5A591CFD53E3}">
      <dsp:nvSpPr>
        <dsp:cNvPr id="0" name=""/>
        <dsp:cNvSpPr/>
      </dsp:nvSpPr>
      <dsp:spPr>
        <a:xfrm>
          <a:off x="1924940" y="1617426"/>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relazionale,  perché riguarda le relazioni tra coetanei pari</a:t>
          </a:r>
          <a:endParaRPr lang="en-US" sz="1700" kern="1200" dirty="0"/>
        </a:p>
      </dsp:txBody>
      <dsp:txXfrm>
        <a:off x="1924940" y="1617426"/>
        <a:ext cx="7028270" cy="752291"/>
      </dsp:txXfrm>
    </dsp:sp>
    <dsp:sp modelId="{3007AF02-64F5-4E91-9B4D-E9B125AEA3D1}">
      <dsp:nvSpPr>
        <dsp:cNvPr id="0" name=""/>
        <dsp:cNvSpPr/>
      </dsp:nvSpPr>
      <dsp:spPr>
        <a:xfrm>
          <a:off x="1790642" y="2369717"/>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F671305-8C4B-4ECD-9295-3DC538FE1B49}">
      <dsp:nvSpPr>
        <dsp:cNvPr id="0" name=""/>
        <dsp:cNvSpPr/>
      </dsp:nvSpPr>
      <dsp:spPr>
        <a:xfrm>
          <a:off x="1924940" y="2407332"/>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lesivo fisicamente per la vittima</a:t>
          </a:r>
          <a:endParaRPr lang="en-US" sz="1700" kern="1200" dirty="0"/>
        </a:p>
      </dsp:txBody>
      <dsp:txXfrm>
        <a:off x="1924940" y="2407332"/>
        <a:ext cx="7028270" cy="752291"/>
      </dsp:txXfrm>
    </dsp:sp>
    <dsp:sp modelId="{2F674FBB-BB1D-4E78-B537-F65860AFAFA8}">
      <dsp:nvSpPr>
        <dsp:cNvPr id="0" name=""/>
        <dsp:cNvSpPr/>
      </dsp:nvSpPr>
      <dsp:spPr>
        <a:xfrm>
          <a:off x="1790642" y="3159623"/>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4A46BF7-CC86-40B0-A9E5-482760548D75}">
      <dsp:nvSpPr>
        <dsp:cNvPr id="0" name=""/>
        <dsp:cNvSpPr/>
      </dsp:nvSpPr>
      <dsp:spPr>
        <a:xfrm>
          <a:off x="1924940" y="3197237"/>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dannoso psicologicamente per tutti gli attori </a:t>
          </a:r>
          <a:endParaRPr lang="en-US" sz="1700" kern="1200" dirty="0"/>
        </a:p>
      </dsp:txBody>
      <dsp:txXfrm>
        <a:off x="1924940" y="3197237"/>
        <a:ext cx="7028270" cy="752291"/>
      </dsp:txXfrm>
    </dsp:sp>
    <dsp:sp modelId="{755D0DDE-AB79-4881-9DD0-5D2D08F8E80D}">
      <dsp:nvSpPr>
        <dsp:cNvPr id="0" name=""/>
        <dsp:cNvSpPr/>
      </dsp:nvSpPr>
      <dsp:spPr>
        <a:xfrm>
          <a:off x="1790642" y="3949529"/>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00FB8B4-44B2-4555-806A-F47449B7953B}">
      <dsp:nvSpPr>
        <dsp:cNvPr id="0" name=""/>
        <dsp:cNvSpPr/>
      </dsp:nvSpPr>
      <dsp:spPr>
        <a:xfrm>
          <a:off x="1924940" y="3987143"/>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e deve essere continuato e persistente nel tempo</a:t>
          </a:r>
          <a:endParaRPr lang="en-US" sz="1700" kern="1200" dirty="0"/>
        </a:p>
      </dsp:txBody>
      <dsp:txXfrm>
        <a:off x="1924940" y="3987143"/>
        <a:ext cx="7028270" cy="752291"/>
      </dsp:txXfrm>
    </dsp:sp>
    <dsp:sp modelId="{0CD850C6-1146-4107-A6F3-1C33A6CE416B}">
      <dsp:nvSpPr>
        <dsp:cNvPr id="0" name=""/>
        <dsp:cNvSpPr/>
      </dsp:nvSpPr>
      <dsp:spPr>
        <a:xfrm>
          <a:off x="1790642" y="4739435"/>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EDF1F66-2F8B-4821-A5D1-398EA9B08405}">
      <dsp:nvSpPr>
        <dsp:cNvPr id="0" name=""/>
        <dsp:cNvSpPr/>
      </dsp:nvSpPr>
      <dsp:spPr>
        <a:xfrm>
          <a:off x="1924940" y="4777049"/>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kern="1200" dirty="0"/>
            <a:t>è prevaricatorio poiché annienta il fisico e la personalità della vittima</a:t>
          </a:r>
          <a:endParaRPr lang="en-US" sz="1700" kern="1200" dirty="0"/>
        </a:p>
      </dsp:txBody>
      <dsp:txXfrm>
        <a:off x="1924940" y="4777049"/>
        <a:ext cx="7028270" cy="752291"/>
      </dsp:txXfrm>
    </dsp:sp>
    <dsp:sp modelId="{6D70B531-1283-4BC0-B5F7-530B867628C7}">
      <dsp:nvSpPr>
        <dsp:cNvPr id="0" name=""/>
        <dsp:cNvSpPr/>
      </dsp:nvSpPr>
      <dsp:spPr>
        <a:xfrm>
          <a:off x="1790642" y="5529340"/>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B6C3-F5A2-48B6-88C5-E040D454C588}">
      <dsp:nvSpPr>
        <dsp:cNvPr id="0" name=""/>
        <dsp:cNvSpPr/>
      </dsp:nvSpPr>
      <dsp:spPr>
        <a:xfrm>
          <a:off x="383175" y="560"/>
          <a:ext cx="2579598" cy="15477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Flaming: messaggi offensivi e/o volgari inviati solitamente su forum e siti di discussione online</a:t>
          </a:r>
          <a:endParaRPr lang="en-US" sz="1500" kern="1200" dirty="0"/>
        </a:p>
      </dsp:txBody>
      <dsp:txXfrm>
        <a:off x="383175" y="560"/>
        <a:ext cx="2579598" cy="1547758"/>
      </dsp:txXfrm>
    </dsp:sp>
    <dsp:sp modelId="{B9F86241-3941-4EB3-97DE-633F13793F1E}">
      <dsp:nvSpPr>
        <dsp:cNvPr id="0" name=""/>
        <dsp:cNvSpPr/>
      </dsp:nvSpPr>
      <dsp:spPr>
        <a:xfrm>
          <a:off x="3220733" y="560"/>
          <a:ext cx="2579598" cy="15477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Harassment (molestie): inviare in maniera ossessiva e ripetuta messaggi contenenti insulti</a:t>
          </a:r>
          <a:endParaRPr lang="en-US" sz="1500" kern="1200" dirty="0"/>
        </a:p>
      </dsp:txBody>
      <dsp:txXfrm>
        <a:off x="3220733" y="560"/>
        <a:ext cx="2579598" cy="1547758"/>
      </dsp:txXfrm>
    </dsp:sp>
    <dsp:sp modelId="{060BEDF6-D4E6-4CB0-921C-4A8BEEC66DF5}">
      <dsp:nvSpPr>
        <dsp:cNvPr id="0" name=""/>
        <dsp:cNvSpPr/>
      </dsp:nvSpPr>
      <dsp:spPr>
        <a:xfrm>
          <a:off x="6058291" y="560"/>
          <a:ext cx="2579598" cy="154775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Put-downs (denigrazione): inviare messaggi, tramite sms, mail e post, a più destinatari con l’intento di danneggiare la reputazione della vittima</a:t>
          </a:r>
          <a:endParaRPr lang="en-US" sz="1500" kern="1200" dirty="0"/>
        </a:p>
      </dsp:txBody>
      <dsp:txXfrm>
        <a:off x="6058291" y="560"/>
        <a:ext cx="2579598" cy="1547758"/>
      </dsp:txXfrm>
    </dsp:sp>
    <dsp:sp modelId="{A5C94446-5147-475F-9A8A-CF23BE924137}">
      <dsp:nvSpPr>
        <dsp:cNvPr id="0" name=""/>
        <dsp:cNvSpPr/>
      </dsp:nvSpPr>
      <dsp:spPr>
        <a:xfrm>
          <a:off x="8895849" y="560"/>
          <a:ext cx="2579598" cy="15477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Masquerade (sostituzione di persona): rubare l’identità della vittima con l’obiettivo di pubblicare a suo nome contenuti volgari</a:t>
          </a:r>
          <a:endParaRPr lang="en-US" sz="1500" kern="1200" dirty="0"/>
        </a:p>
      </dsp:txBody>
      <dsp:txXfrm>
        <a:off x="8895849" y="560"/>
        <a:ext cx="2579598" cy="1547758"/>
      </dsp:txXfrm>
    </dsp:sp>
    <dsp:sp modelId="{70BA76CD-5A42-4D92-900D-7245EC96AF99}">
      <dsp:nvSpPr>
        <dsp:cNvPr id="0" name=""/>
        <dsp:cNvSpPr/>
      </dsp:nvSpPr>
      <dsp:spPr>
        <a:xfrm>
          <a:off x="383175" y="1864545"/>
          <a:ext cx="2579598" cy="154775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Happy slapping: molestare fisicamente con lo scopo di riprendere l’aggressione e pubblicare il video sul web</a:t>
          </a:r>
          <a:endParaRPr lang="en-US" sz="1500" kern="1200" dirty="0"/>
        </a:p>
      </dsp:txBody>
      <dsp:txXfrm>
        <a:off x="383175" y="1864545"/>
        <a:ext cx="2579598" cy="1547758"/>
      </dsp:txXfrm>
    </dsp:sp>
    <dsp:sp modelId="{E8E43120-9EB6-4364-95F7-53B11862BBE7}">
      <dsp:nvSpPr>
        <dsp:cNvPr id="0" name=""/>
        <dsp:cNvSpPr/>
      </dsp:nvSpPr>
      <dsp:spPr>
        <a:xfrm>
          <a:off x="2642568" y="3589862"/>
          <a:ext cx="2579598" cy="15477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Cyberstalking (cyber-persecuzione): molestare e denigrare ripetutamente per incutere paura e terrore in riferimento all’incolumità fisica</a:t>
          </a:r>
          <a:endParaRPr lang="en-US" sz="1500" kern="1200" dirty="0"/>
        </a:p>
      </dsp:txBody>
      <dsp:txXfrm>
        <a:off x="2642568" y="3589862"/>
        <a:ext cx="2579598" cy="1547758"/>
      </dsp:txXfrm>
    </dsp:sp>
    <dsp:sp modelId="{85E72013-18C5-4F98-8509-23E8475254EE}">
      <dsp:nvSpPr>
        <dsp:cNvPr id="0" name=""/>
        <dsp:cNvSpPr/>
      </dsp:nvSpPr>
      <dsp:spPr>
        <a:xfrm>
          <a:off x="4644182" y="1779178"/>
          <a:ext cx="2579598" cy="16642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Exclusion (esclusione): escludere deliberatamente una persona da un gruppo online per ferirla</a:t>
          </a:r>
          <a:endParaRPr lang="en-US" sz="1500" kern="1200" dirty="0"/>
        </a:p>
      </dsp:txBody>
      <dsp:txXfrm>
        <a:off x="4644182" y="1779178"/>
        <a:ext cx="2579598" cy="1664289"/>
      </dsp:txXfrm>
    </dsp:sp>
    <dsp:sp modelId="{4A49B948-A87C-4976-9109-5E988FA81625}">
      <dsp:nvSpPr>
        <dsp:cNvPr id="0" name=""/>
        <dsp:cNvSpPr/>
      </dsp:nvSpPr>
      <dsp:spPr>
        <a:xfrm>
          <a:off x="8895849" y="1828404"/>
          <a:ext cx="2579598" cy="154775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Exposure (rivelazioni): rendere pubbliche le informazioni private della vittima</a:t>
          </a:r>
          <a:endParaRPr lang="en-US" sz="1500" kern="1200" dirty="0"/>
        </a:p>
      </dsp:txBody>
      <dsp:txXfrm>
        <a:off x="8895849" y="1828404"/>
        <a:ext cx="2579598" cy="1547758"/>
      </dsp:txXfrm>
    </dsp:sp>
    <dsp:sp modelId="{45779536-26F3-4440-B50E-EA93F900BB9F}">
      <dsp:nvSpPr>
        <dsp:cNvPr id="0" name=""/>
        <dsp:cNvSpPr/>
      </dsp:nvSpPr>
      <dsp:spPr>
        <a:xfrm>
          <a:off x="6879842" y="3629163"/>
          <a:ext cx="2579598" cy="15477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Trickery (inganno): conquistare la fiducia di una persona per carpire informazioni private e/o imbarazzanti con la finalità di renderle pubbliche</a:t>
          </a:r>
          <a:endParaRPr lang="en-US" sz="1500" kern="1200" dirty="0"/>
        </a:p>
      </dsp:txBody>
      <dsp:txXfrm>
        <a:off x="6879842" y="3629163"/>
        <a:ext cx="2579598" cy="1547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31ED0-5F0E-469C-B796-1EAB5C78E1F7}">
      <dsp:nvSpPr>
        <dsp:cNvPr id="0" name=""/>
        <dsp:cNvSpPr/>
      </dsp:nvSpPr>
      <dsp:spPr>
        <a:xfrm>
          <a:off x="0" y="115929"/>
          <a:ext cx="7045454" cy="79934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Anoressia</a:t>
          </a:r>
          <a:r>
            <a:rPr lang="it-IT" sz="1500" kern="1200" dirty="0"/>
            <a:t> (dal greco an-orexis: letteralmente mancanza di appetito)</a:t>
          </a:r>
          <a:endParaRPr lang="en-US" sz="1500" kern="1200" dirty="0"/>
        </a:p>
      </dsp:txBody>
      <dsp:txXfrm>
        <a:off x="39021" y="154950"/>
        <a:ext cx="6967412" cy="721305"/>
      </dsp:txXfrm>
    </dsp:sp>
    <dsp:sp modelId="{1A943BD0-E524-49A9-B7B0-9ADA7026FA87}">
      <dsp:nvSpPr>
        <dsp:cNvPr id="0" name=""/>
        <dsp:cNvSpPr/>
      </dsp:nvSpPr>
      <dsp:spPr>
        <a:xfrm>
          <a:off x="0" y="958477"/>
          <a:ext cx="7045454" cy="799347"/>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Bulimia (</a:t>
          </a:r>
          <a:r>
            <a:rPr lang="it-IT" sz="1500" kern="1200" dirty="0"/>
            <a:t>dal greco bous e limos: letteralmente una fame da bue che si traduce in abbuffate seguite da condotte di eliminazione)</a:t>
          </a:r>
          <a:endParaRPr lang="en-US" sz="1500" kern="1200" dirty="0"/>
        </a:p>
      </dsp:txBody>
      <dsp:txXfrm>
        <a:off x="39021" y="997498"/>
        <a:ext cx="6967412" cy="721305"/>
      </dsp:txXfrm>
    </dsp:sp>
    <dsp:sp modelId="{90B114B6-4182-408D-8FF5-9CF5FB848A6A}">
      <dsp:nvSpPr>
        <dsp:cNvPr id="0" name=""/>
        <dsp:cNvSpPr/>
      </dsp:nvSpPr>
      <dsp:spPr>
        <a:xfrm>
          <a:off x="0" y="1801024"/>
          <a:ext cx="7045454" cy="799347"/>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Binge eating disorder </a:t>
          </a:r>
          <a:r>
            <a:rPr lang="it-IT" sz="1500" kern="1200" dirty="0"/>
            <a:t>(termine inglese per definire il disturbo da alimentazione incontrollata)</a:t>
          </a:r>
          <a:endParaRPr lang="en-US" sz="1500" kern="1200" dirty="0"/>
        </a:p>
      </dsp:txBody>
      <dsp:txXfrm>
        <a:off x="39021" y="1840045"/>
        <a:ext cx="6967412" cy="721305"/>
      </dsp:txXfrm>
    </dsp:sp>
    <dsp:sp modelId="{210692CF-D870-4B09-8ECD-D46B53F09D1C}">
      <dsp:nvSpPr>
        <dsp:cNvPr id="0" name=""/>
        <dsp:cNvSpPr/>
      </dsp:nvSpPr>
      <dsp:spPr>
        <a:xfrm>
          <a:off x="0" y="2643572"/>
          <a:ext cx="7045454" cy="799347"/>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Vigoressia</a:t>
          </a:r>
          <a:r>
            <a:rPr lang="it-IT" sz="1500" kern="1200" dirty="0"/>
            <a:t> (dal latino vigor e dal greco orexis: letteralmente fame di forza, indica l’eccessiva attenzione per la forma fisica e per lo sviluppo muscolare)</a:t>
          </a:r>
          <a:endParaRPr lang="en-US" sz="1500" kern="1200" dirty="0"/>
        </a:p>
      </dsp:txBody>
      <dsp:txXfrm>
        <a:off x="39021" y="2682593"/>
        <a:ext cx="6967412" cy="721305"/>
      </dsp:txXfrm>
    </dsp:sp>
    <dsp:sp modelId="{6A6F7CE7-D2BE-4A81-B792-FDD09DA7F2AE}">
      <dsp:nvSpPr>
        <dsp:cNvPr id="0" name=""/>
        <dsp:cNvSpPr/>
      </dsp:nvSpPr>
      <dsp:spPr>
        <a:xfrm>
          <a:off x="0" y="3486120"/>
          <a:ext cx="7045454" cy="799347"/>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Ortoressia</a:t>
          </a:r>
          <a:r>
            <a:rPr lang="it-IT" sz="1500" kern="1200" dirty="0"/>
            <a:t> (dal greco orthos e orexis: letteralmente corretto appetito, indica chi si nutre esclusivamente con cibi presunti sani eliminando intere categorie di alimenti)</a:t>
          </a:r>
          <a:endParaRPr lang="en-US" sz="1500" kern="1200" dirty="0"/>
        </a:p>
      </dsp:txBody>
      <dsp:txXfrm>
        <a:off x="39021" y="3525141"/>
        <a:ext cx="6967412" cy="721305"/>
      </dsp:txXfrm>
    </dsp:sp>
    <dsp:sp modelId="{B7B9E739-CDE1-4443-A14C-36741ADFD4AC}">
      <dsp:nvSpPr>
        <dsp:cNvPr id="0" name=""/>
        <dsp:cNvSpPr/>
      </dsp:nvSpPr>
      <dsp:spPr>
        <a:xfrm>
          <a:off x="0" y="4328667"/>
          <a:ext cx="7045454" cy="79934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Drunkoressia</a:t>
          </a:r>
          <a:r>
            <a:rPr lang="it-IT" sz="1500" kern="1200" dirty="0"/>
            <a:t> (tendenza a digiunare, o limitare l’assunzione di cibo, per poter assumere forti quantità di alcolici)</a:t>
          </a:r>
          <a:endParaRPr lang="en-US" sz="1500" kern="1200" dirty="0"/>
        </a:p>
      </dsp:txBody>
      <dsp:txXfrm>
        <a:off x="39021" y="4367688"/>
        <a:ext cx="6967412" cy="7213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B47EE5-FF28-475A-91D2-046A9761D325}" type="datetimeFigureOut">
              <a:rPr lang="it-IT" smtClean="0"/>
              <a:t>23/02/2023</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F77B5D-C911-4791-9C59-F6DE8D151840}" type="slidenum">
              <a:rPr lang="it-IT" smtClean="0"/>
              <a:t>‹N›</a:t>
            </a:fld>
            <a:endParaRPr lang="it-IT" dirty="0"/>
          </a:p>
        </p:txBody>
      </p:sp>
    </p:spTree>
    <p:extLst>
      <p:ext uri="{BB962C8B-B14F-4D97-AF65-F5344CB8AC3E}">
        <p14:creationId xmlns:p14="http://schemas.microsoft.com/office/powerpoint/2010/main" val="232309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F77B5D-C911-4791-9C59-F6DE8D151840}" type="slidenum">
              <a:rPr lang="it-IT" smtClean="0"/>
              <a:t>136</a:t>
            </a:fld>
            <a:endParaRPr lang="it-IT" dirty="0"/>
          </a:p>
        </p:txBody>
      </p:sp>
    </p:spTree>
    <p:extLst>
      <p:ext uri="{BB962C8B-B14F-4D97-AF65-F5344CB8AC3E}">
        <p14:creationId xmlns:p14="http://schemas.microsoft.com/office/powerpoint/2010/main" val="205594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51257C0-AB90-44F9-8927-AC5985C08AE0}" type="datetime1">
              <a:rPr lang="it-IT" smtClean="0"/>
              <a:t>23/02/2023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8522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9EE2B64-10C2-4591-96FD-C7E40A259433}"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61142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C8F6F28-10B8-4A30-BFA8-BABC81860DB6}"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3978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583390-46C3-4B8C-B438-3CF765D02FE5}"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78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4ED39B3-BE20-4DBC-B631-F038108D9803}"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76027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AAD9704-5AAC-46D4-B548-015013ECD609}" type="datetime1">
              <a:rPr lang="it-IT" smtClean="0"/>
              <a:t>23/02/2023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63371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06D309E-E98F-4C2C-B4AC-3689460CF007}" type="datetime1">
              <a:rPr lang="it-IT" smtClean="0"/>
              <a:t>23/02/2023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02947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69BBD5-FC04-4FBA-ABB6-56393EC94816}" type="datetime1">
              <a:rPr lang="it-IT" smtClean="0"/>
              <a:t>23/02/2023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6969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B13E3E-FC48-4361-A994-891A99C706DD}" type="datetime1">
              <a:rPr lang="it-IT" smtClean="0"/>
              <a:t>23/02/2023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9045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C18A4C-7C34-4E05-A7C2-C5CC093126B3}" type="datetime1">
              <a:rPr lang="it-IT" smtClean="0"/>
              <a:t>23/02/2023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55332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253727-EB4C-4115-822D-37716C2135A3}" type="datetime1">
              <a:rPr lang="it-IT" smtClean="0"/>
              <a:t>23/02/2023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10782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5BC09B6-727B-43C1-9753-273A2ADFC7C8}"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38460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45FE40F-40FB-4A7D-98F0-A4B0F6E9482B}" type="datetime1">
              <a:rPr lang="it-IT" smtClean="0"/>
              <a:t>23/02/2023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033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82BA10E-896D-4B8E-87C2-2CA2FF67EBDF}" type="datetime1">
              <a:rPr lang="it-IT" smtClean="0"/>
              <a:t>23/02/2023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67344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E1CCE-7F75-41AF-83EB-008B0B94BDA3}" type="datetime1">
              <a:rPr lang="it-IT" smtClean="0"/>
              <a:t>23/02/2023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69835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00DE264-72BF-4C73-B915-126BE74E3393}"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0216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853A82-4E30-4295-9262-830A7EEA5CC3}" type="datetime1">
              <a:rPr lang="it-IT" smtClean="0"/>
              <a:t>23/02/2023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21523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8090194-78F1-4841-A85A-1C4B66F748E8}" type="datetime1">
              <a:rPr lang="it-IT" smtClean="0"/>
              <a:t>23/02/2023</a:t>
            </a:fld>
            <a:endParaRPr lang="it-IT"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E58D32-DF30-4C66-9099-EE909E815CDD}" type="slidenum">
              <a:rPr lang="it-IT" smtClean="0"/>
              <a:t>‹N›</a:t>
            </a:fld>
            <a:endParaRPr lang="it-IT" dirty="0"/>
          </a:p>
        </p:txBody>
      </p:sp>
    </p:spTree>
    <p:extLst>
      <p:ext uri="{BB962C8B-B14F-4D97-AF65-F5344CB8AC3E}">
        <p14:creationId xmlns:p14="http://schemas.microsoft.com/office/powerpoint/2010/main" val="3702642404"/>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1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1.jpeg"/><Relationship Id="rId7" Type="http://schemas.openxmlformats.org/officeDocument/2006/relationships/diagramColors" Target="../diagrams/colors4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41.xml"/><Relationship Id="rId5" Type="http://schemas.openxmlformats.org/officeDocument/2006/relationships/diagramLayout" Target="../diagrams/layout41.xml"/><Relationship Id="rId10" Type="http://schemas.openxmlformats.org/officeDocument/2006/relationships/image" Target="../media/image41.svg"/><Relationship Id="rId4" Type="http://schemas.openxmlformats.org/officeDocument/2006/relationships/diagramData" Target="../diagrams/data41.xml"/><Relationship Id="rId9" Type="http://schemas.openxmlformats.org/officeDocument/2006/relationships/image" Target="../media/image40.png"/></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43.svg"/><Relationship Id="rId4" Type="http://schemas.openxmlformats.org/officeDocument/2006/relationships/image" Target="../media/image4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4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51.svg"/><Relationship Id="rId4" Type="http://schemas.openxmlformats.org/officeDocument/2006/relationships/image" Target="../media/image50.png"/></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36.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1.jpeg"/><Relationship Id="rId7" Type="http://schemas.openxmlformats.org/officeDocument/2006/relationships/diagramColors" Target="../diagrams/colors5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s>
</file>

<file path=ppt/slides/_rels/slide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53.svg"/><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3.svg"/><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7.sv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9.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1.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3.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svg"/><Relationship Id="rId4" Type="http://schemas.openxmlformats.org/officeDocument/2006/relationships/diagramData" Target="../diagrams/data3.xml"/><Relationship Id="rId9"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5.sv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C6357-50B1-4BA8-9130-D9FAE5BE8E20}"/>
              </a:ext>
            </a:extLst>
          </p:cNvPr>
          <p:cNvSpPr>
            <a:spLocks noGrp="1"/>
          </p:cNvSpPr>
          <p:nvPr>
            <p:ph type="ctrTitle"/>
          </p:nvPr>
        </p:nvSpPr>
        <p:spPr>
          <a:xfrm>
            <a:off x="401336" y="128415"/>
            <a:ext cx="11245718" cy="1451003"/>
          </a:xfrm>
        </p:spPr>
        <p:txBody>
          <a:bodyPr>
            <a:normAutofit/>
          </a:bodyPr>
          <a:lstStyle/>
          <a:p>
            <a:r>
              <a:rPr lang="it-IT" dirty="0">
                <a:latin typeface="+mn-lt"/>
              </a:rPr>
              <a:t>LE</a:t>
            </a:r>
            <a:br>
              <a:rPr lang="it-IT" dirty="0">
                <a:latin typeface="+mn-lt"/>
              </a:rPr>
            </a:br>
            <a:r>
              <a:rPr lang="it-IT" dirty="0">
                <a:latin typeface="+mn-lt"/>
              </a:rPr>
              <a:t>«SAFEGUARDING POLICIES»</a:t>
            </a:r>
          </a:p>
        </p:txBody>
      </p:sp>
      <p:sp>
        <p:nvSpPr>
          <p:cNvPr id="3" name="Sottotitolo 2">
            <a:extLst>
              <a:ext uri="{FF2B5EF4-FFF2-40B4-BE49-F238E27FC236}">
                <a16:creationId xmlns:a16="http://schemas.microsoft.com/office/drawing/2014/main" id="{98481F84-965C-40E7-B3C1-B086F1953DCF}"/>
              </a:ext>
            </a:extLst>
          </p:cNvPr>
          <p:cNvSpPr>
            <a:spLocks noGrp="1"/>
          </p:cNvSpPr>
          <p:nvPr>
            <p:ph type="subTitle" idx="1"/>
          </p:nvPr>
        </p:nvSpPr>
        <p:spPr>
          <a:xfrm>
            <a:off x="683186" y="2068052"/>
            <a:ext cx="5896391" cy="4789948"/>
          </a:xfrm>
        </p:spPr>
        <p:txBody>
          <a:bodyPr>
            <a:normAutofit/>
          </a:bodyPr>
          <a:lstStyle/>
          <a:p>
            <a:r>
              <a:rPr lang="it-IT" sz="4000" dirty="0"/>
              <a:t>Azioni di prevenzione e contrasto nei confronti del bullismo e delle molestie e abusi sessuali nello sport</a:t>
            </a:r>
          </a:p>
        </p:txBody>
      </p:sp>
      <p:sp>
        <p:nvSpPr>
          <p:cNvPr id="5" name="Segnaposto numero diapositiva 4">
            <a:extLst>
              <a:ext uri="{FF2B5EF4-FFF2-40B4-BE49-F238E27FC236}">
                <a16:creationId xmlns:a16="http://schemas.microsoft.com/office/drawing/2014/main" id="{1842F12F-B54D-4990-B1D0-147830C905C5}"/>
              </a:ext>
            </a:extLst>
          </p:cNvPr>
          <p:cNvSpPr>
            <a:spLocks noGrp="1"/>
          </p:cNvSpPr>
          <p:nvPr>
            <p:ph type="sldNum" sz="quarter" idx="12"/>
          </p:nvPr>
        </p:nvSpPr>
        <p:spPr/>
        <p:txBody>
          <a:bodyPr/>
          <a:lstStyle/>
          <a:p>
            <a:fld id="{B8E58D32-DF30-4C66-9099-EE909E815CDD}" type="slidenum">
              <a:rPr lang="it-IT" smtClean="0"/>
              <a:t>1</a:t>
            </a:fld>
            <a:endParaRPr lang="it-IT" dirty="0"/>
          </a:p>
        </p:txBody>
      </p:sp>
      <p:pic>
        <p:nvPicPr>
          <p:cNvPr id="7" name="Graphic 6" descr="Blocca">
            <a:extLst>
              <a:ext uri="{FF2B5EF4-FFF2-40B4-BE49-F238E27FC236}">
                <a16:creationId xmlns:a16="http://schemas.microsoft.com/office/drawing/2014/main" id="{393F5E15-4E97-44D4-AAC0-EC9E13CF0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5681" y="2208882"/>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959435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2.1 – P</a:t>
            </a:r>
            <a:r>
              <a:rPr lang="it-IT" cap="none" dirty="0">
                <a:latin typeface="+mn-lt"/>
              </a:rPr>
              <a:t>ornografia</a:t>
            </a:r>
            <a:endParaRPr lang="it-IT" dirty="0">
              <a:latin typeface="+mn-lt"/>
            </a:endParaRP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a:t>
            </a:fld>
            <a:endParaRPr lang="it-IT" dirty="0"/>
          </a:p>
        </p:txBody>
      </p:sp>
    </p:spTree>
    <p:extLst>
      <p:ext uri="{BB962C8B-B14F-4D97-AF65-F5344CB8AC3E}">
        <p14:creationId xmlns:p14="http://schemas.microsoft.com/office/powerpoint/2010/main" val="14053584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lnSpcReduction="10000"/>
          </a:bodyPr>
          <a:lstStyle/>
          <a:p>
            <a:pPr marL="0" indent="0" algn="just">
              <a:buNone/>
            </a:pPr>
            <a:r>
              <a:rPr lang="it-IT" sz="2800" dirty="0"/>
              <a:t>Il Consiglio Federale della FIS ha recepito le direttive del CIO del 2016 in tema di </a:t>
            </a:r>
            <a:r>
              <a:rPr lang="it-IT" sz="2800" dirty="0">
                <a:solidFill>
                  <a:srgbClr val="FFFF00"/>
                </a:solidFill>
              </a:rPr>
              <a:t>Safeguarding Policy</a:t>
            </a:r>
            <a:r>
              <a:rPr lang="it-IT" sz="2800" dirty="0"/>
              <a:t>, consistenti in un programma di attività finalizzate alla sensibilizzazione, alla prevenzione e al contrasto di molestie ed abusi in ambito sportivo. </a:t>
            </a:r>
          </a:p>
          <a:p>
            <a:pPr marL="0" indent="0" algn="just">
              <a:buNone/>
            </a:pPr>
            <a:r>
              <a:rPr lang="it-IT" sz="2800" dirty="0"/>
              <a:t>La FIS ha adottato, in linea con l’operato della FEI, una propria Safeguarding Policy, che ha istituito la figura del </a:t>
            </a:r>
            <a:r>
              <a:rPr lang="it-IT" sz="2800" dirty="0">
                <a:solidFill>
                  <a:srgbClr val="FFFF00"/>
                </a:solidFill>
              </a:rPr>
              <a:t>Safeguarding Officer</a:t>
            </a:r>
            <a:r>
              <a:rPr lang="it-IT" sz="2800" dirty="0"/>
              <a:t>, chiamato a svolgere un lavoro di sorveglianza, informativo ed educativo sul tema.</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fld id="{B8E58D32-DF30-4C66-9099-EE909E815CDD}" type="slidenum">
              <a:rPr lang="it-IT" smtClean="0"/>
              <a:t>100</a:t>
            </a:fld>
            <a:endParaRPr lang="it-IT" dirty="0"/>
          </a:p>
        </p:txBody>
      </p:sp>
      <p:sp>
        <p:nvSpPr>
          <p:cNvPr id="10" name="CasellaDiTesto 9">
            <a:extLst>
              <a:ext uri="{FF2B5EF4-FFF2-40B4-BE49-F238E27FC236}">
                <a16:creationId xmlns:a16="http://schemas.microsoft.com/office/drawing/2014/main" id="{30223C4D-1EC7-4856-852D-6B9DC2054CF2}"/>
              </a:ext>
            </a:extLst>
          </p:cNvPr>
          <p:cNvSpPr txBox="1"/>
          <p:nvPr/>
        </p:nvSpPr>
        <p:spPr>
          <a:xfrm>
            <a:off x="73890" y="6588060"/>
            <a:ext cx="72413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612767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La FISE è stata la prima Federazione Sportiva Nazionale a istituire una </a:t>
            </a:r>
            <a:r>
              <a:rPr lang="it-IT" sz="2800" dirty="0">
                <a:solidFill>
                  <a:srgbClr val="FFFF00"/>
                </a:solidFill>
              </a:rPr>
              <a:t>«Commissione </a:t>
            </a:r>
            <a:r>
              <a:rPr lang="it-IT" sz="2800" dirty="0" err="1">
                <a:solidFill>
                  <a:srgbClr val="FFFF00"/>
                </a:solidFill>
              </a:rPr>
              <a:t>Antimolestie</a:t>
            </a:r>
            <a:r>
              <a:rPr lang="it-IT" sz="2800" dirty="0">
                <a:solidFill>
                  <a:srgbClr val="FFFF00"/>
                </a:solidFill>
              </a:rPr>
              <a:t>» </a:t>
            </a:r>
            <a:r>
              <a:rPr lang="it-IT" sz="2800" dirty="0"/>
              <a:t>e a redigere un </a:t>
            </a:r>
            <a:r>
              <a:rPr lang="it-IT" sz="2800" dirty="0">
                <a:solidFill>
                  <a:srgbClr val="FFFF00"/>
                </a:solidFill>
              </a:rPr>
              <a:t>«Codice Etico Comportamentale»</a:t>
            </a:r>
            <a:r>
              <a:rPr lang="it-IT" sz="2800" dirty="0"/>
              <a:t>.</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fld id="{B8E58D32-DF30-4C66-9099-EE909E815CDD}" type="slidenum">
              <a:rPr lang="it-IT" smtClean="0"/>
              <a:t>101</a:t>
            </a:fld>
            <a:endParaRPr lang="it-IT" dirty="0"/>
          </a:p>
        </p:txBody>
      </p:sp>
      <p:sp>
        <p:nvSpPr>
          <p:cNvPr id="10" name="CasellaDiTesto 9">
            <a:extLst>
              <a:ext uri="{FF2B5EF4-FFF2-40B4-BE49-F238E27FC236}">
                <a16:creationId xmlns:a16="http://schemas.microsoft.com/office/drawing/2014/main" id="{30223C4D-1EC7-4856-852D-6B9DC2054CF2}"/>
              </a:ext>
            </a:extLst>
          </p:cNvPr>
          <p:cNvSpPr txBox="1"/>
          <p:nvPr/>
        </p:nvSpPr>
        <p:spPr>
          <a:xfrm>
            <a:off x="73890" y="6588060"/>
            <a:ext cx="72413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74902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102</a:t>
            </a:fld>
            <a:endParaRPr lang="it-IT" dirty="0"/>
          </a:p>
        </p:txBody>
      </p:sp>
    </p:spTree>
    <p:extLst>
      <p:ext uri="{BB962C8B-B14F-4D97-AF65-F5344CB8AC3E}">
        <p14:creationId xmlns:p14="http://schemas.microsoft.com/office/powerpoint/2010/main" val="713812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978449" y="240146"/>
            <a:ext cx="10353761" cy="1326321"/>
          </a:xfrm>
        </p:spPr>
        <p:txBody>
          <a:bodyPr>
            <a:normAutofit/>
          </a:bodyPr>
          <a:lstStyle/>
          <a:p>
            <a:r>
              <a:rPr lang="it-IT" sz="3100" dirty="0">
                <a:latin typeface="+mn-lt"/>
              </a:rPr>
              <a:t>IL BULLISMO NELLO SPORT</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337930" y="1505527"/>
            <a:ext cx="11569148" cy="4944969"/>
          </a:xfrm>
        </p:spPr>
        <p:txBody>
          <a:bodyPr>
            <a:normAutofit/>
          </a:bodyPr>
          <a:lstStyle/>
          <a:p>
            <a:pPr marL="442913" indent="-442913" algn="just">
              <a:buFont typeface="Wingdings" panose="05000000000000000000" pitchFamily="2" charset="2"/>
              <a:buChar char="Ø"/>
            </a:pPr>
            <a:r>
              <a:rPr lang="it-IT" sz="3200" dirty="0"/>
              <a:t>Fenomeno ancora poco scandagliato nello sport</a:t>
            </a:r>
          </a:p>
          <a:p>
            <a:pPr marL="442913" indent="-442913" algn="just">
              <a:buFont typeface="Wingdings" panose="05000000000000000000" pitchFamily="2" charset="2"/>
              <a:buChar char="Ø"/>
            </a:pPr>
            <a:r>
              <a:rPr lang="it-IT" sz="3200" dirty="0"/>
              <a:t>Contrariamente a quanto avviene per la sfera sessuale, non corrisponde un quadro normativo penale dettagliato</a:t>
            </a:r>
          </a:p>
          <a:p>
            <a:pPr marL="442913" indent="-442913" algn="just">
              <a:buFont typeface="Wingdings" panose="05000000000000000000" pitchFamily="2" charset="2"/>
              <a:buChar char="Ø"/>
            </a:pPr>
            <a:r>
              <a:rPr lang="it-IT" sz="3200" dirty="0"/>
              <a:t>In termini sportivi configura la evidente negazione di tutti i valori fondanti dello sport e delle competizioni e, pertanto, ben può trovare modalità di prevenzione, contrasto e repressione.</a:t>
            </a:r>
          </a:p>
        </p:txBody>
      </p:sp>
      <p:sp>
        <p:nvSpPr>
          <p:cNvPr id="5" name="Segnaposto numero diapositiva 4">
            <a:extLst>
              <a:ext uri="{FF2B5EF4-FFF2-40B4-BE49-F238E27FC236}">
                <a16:creationId xmlns:a16="http://schemas.microsoft.com/office/drawing/2014/main" id="{0B629328-C1DB-40BE-81EA-1DC452F64DA0}"/>
              </a:ext>
            </a:extLst>
          </p:cNvPr>
          <p:cNvSpPr>
            <a:spLocks noGrp="1"/>
          </p:cNvSpPr>
          <p:nvPr>
            <p:ph type="sldNum" sz="quarter" idx="12"/>
          </p:nvPr>
        </p:nvSpPr>
        <p:spPr/>
        <p:txBody>
          <a:bodyPr/>
          <a:lstStyle/>
          <a:p>
            <a:fld id="{B8E58D32-DF30-4C66-9099-EE909E815CDD}" type="slidenum">
              <a:rPr lang="it-IT" smtClean="0"/>
              <a:t>103</a:t>
            </a:fld>
            <a:endParaRPr lang="it-IT" dirty="0"/>
          </a:p>
        </p:txBody>
      </p:sp>
      <p:sp>
        <p:nvSpPr>
          <p:cNvPr id="11" name="CasellaDiTesto 10">
            <a:extLst>
              <a:ext uri="{FF2B5EF4-FFF2-40B4-BE49-F238E27FC236}">
                <a16:creationId xmlns:a16="http://schemas.microsoft.com/office/drawing/2014/main" id="{07AB6B78-24FE-465E-90B0-E2A366ED038F}"/>
              </a:ext>
            </a:extLst>
          </p:cNvPr>
          <p:cNvSpPr txBox="1"/>
          <p:nvPr/>
        </p:nvSpPr>
        <p:spPr>
          <a:xfrm>
            <a:off x="337930" y="6472483"/>
            <a:ext cx="697345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 – IL MONDO DELLO SPORT/Bullismo e cyberbullismo</a:t>
            </a:r>
          </a:p>
        </p:txBody>
      </p:sp>
    </p:spTree>
    <p:extLst>
      <p:ext uri="{BB962C8B-B14F-4D97-AF65-F5344CB8AC3E}">
        <p14:creationId xmlns:p14="http://schemas.microsoft.com/office/powerpoint/2010/main" val="295106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4.6.1 – </a:t>
            </a:r>
            <a:r>
              <a:rPr lang="it-IT" cap="none" dirty="0">
                <a:latin typeface="+mn-lt"/>
              </a:rPr>
              <a:t>Le strategie di prevenzione</a:t>
            </a:r>
            <a:br>
              <a:rPr lang="it-IT" cap="none" dirty="0">
                <a:latin typeface="+mn-lt"/>
              </a:rPr>
            </a:br>
            <a:r>
              <a:rPr lang="it-IT" cap="none" dirty="0">
                <a:latin typeface="+mn-lt"/>
              </a:rPr>
              <a:t>al 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104</a:t>
            </a:fld>
            <a:endParaRPr lang="it-IT" dirty="0"/>
          </a:p>
        </p:txBody>
      </p:sp>
    </p:spTree>
    <p:extLst>
      <p:ext uri="{BB962C8B-B14F-4D97-AF65-F5344CB8AC3E}">
        <p14:creationId xmlns:p14="http://schemas.microsoft.com/office/powerpoint/2010/main" val="2868203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5A691-4721-4F28-B82F-F1BA2F3C5660}"/>
              </a:ext>
            </a:extLst>
          </p:cNvPr>
          <p:cNvSpPr>
            <a:spLocks noGrp="1"/>
          </p:cNvSpPr>
          <p:nvPr>
            <p:ph type="title"/>
          </p:nvPr>
        </p:nvSpPr>
        <p:spPr>
          <a:xfrm>
            <a:off x="928952" y="0"/>
            <a:ext cx="10353761" cy="1326321"/>
          </a:xfrm>
        </p:spPr>
        <p:txBody>
          <a:bodyPr>
            <a:normAutofit/>
          </a:bodyPr>
          <a:lstStyle/>
          <a:p>
            <a:r>
              <a:rPr lang="it-IT" sz="3100" dirty="0">
                <a:latin typeface="+mn-lt"/>
              </a:rPr>
              <a:t>STRATEGIE DI PREVENZIONE DEL BULLISMO E CYBERBULLISMO</a:t>
            </a:r>
          </a:p>
        </p:txBody>
      </p:sp>
      <p:graphicFrame>
        <p:nvGraphicFramePr>
          <p:cNvPr id="5" name="Segnaposto contenuto 2">
            <a:extLst>
              <a:ext uri="{FF2B5EF4-FFF2-40B4-BE49-F238E27FC236}">
                <a16:creationId xmlns:a16="http://schemas.microsoft.com/office/drawing/2014/main" id="{B6886DA2-E257-4607-BA31-391263671501}"/>
              </a:ext>
            </a:extLst>
          </p:cNvPr>
          <p:cNvGraphicFramePr>
            <a:graphicFrameLocks noGrp="1"/>
          </p:cNvGraphicFramePr>
          <p:nvPr>
            <p:ph idx="1"/>
            <p:extLst>
              <p:ext uri="{D42A27DB-BD31-4B8C-83A1-F6EECF244321}">
                <p14:modId xmlns:p14="http://schemas.microsoft.com/office/powerpoint/2010/main" val="444632814"/>
              </p:ext>
            </p:extLst>
          </p:nvPr>
        </p:nvGraphicFramePr>
        <p:xfrm>
          <a:off x="255639" y="1072623"/>
          <a:ext cx="11700386" cy="532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D1FC0986-AE85-4A6B-BF79-6215106E951D}"/>
              </a:ext>
            </a:extLst>
          </p:cNvPr>
          <p:cNvSpPr>
            <a:spLocks noGrp="1"/>
          </p:cNvSpPr>
          <p:nvPr>
            <p:ph type="sldNum" sz="quarter" idx="12"/>
          </p:nvPr>
        </p:nvSpPr>
        <p:spPr/>
        <p:txBody>
          <a:bodyPr/>
          <a:lstStyle/>
          <a:p>
            <a:fld id="{B8E58D32-DF30-4C66-9099-EE909E815CDD}" type="slidenum">
              <a:rPr lang="it-IT" smtClean="0"/>
              <a:t>105</a:t>
            </a:fld>
            <a:endParaRPr lang="it-IT" dirty="0"/>
          </a:p>
        </p:txBody>
      </p:sp>
      <p:sp>
        <p:nvSpPr>
          <p:cNvPr id="8" name="CasellaDiTesto 7">
            <a:extLst>
              <a:ext uri="{FF2B5EF4-FFF2-40B4-BE49-F238E27FC236}">
                <a16:creationId xmlns:a16="http://schemas.microsoft.com/office/drawing/2014/main" id="{E79770D2-F35C-424C-A815-63C69B47DF43}"/>
              </a:ext>
            </a:extLst>
          </p:cNvPr>
          <p:cNvSpPr txBox="1"/>
          <p:nvPr/>
        </p:nvSpPr>
        <p:spPr>
          <a:xfrm>
            <a:off x="110835" y="6531690"/>
            <a:ext cx="71397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4.6.1 – IL MONDO DELLO SPORT/Bullismo e cyberbullismo/Le strategie di prevenzione al bullismo e cyberbullismo</a:t>
            </a:r>
          </a:p>
        </p:txBody>
      </p:sp>
    </p:spTree>
    <p:extLst>
      <p:ext uri="{BB962C8B-B14F-4D97-AF65-F5344CB8AC3E}">
        <p14:creationId xmlns:p14="http://schemas.microsoft.com/office/powerpoint/2010/main" val="466197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5E467-DE10-4E76-B6FD-74DE7B8CB48A}"/>
              </a:ext>
            </a:extLst>
          </p:cNvPr>
          <p:cNvSpPr>
            <a:spLocks noGrp="1"/>
          </p:cNvSpPr>
          <p:nvPr>
            <p:ph type="title"/>
          </p:nvPr>
        </p:nvSpPr>
        <p:spPr>
          <a:xfrm>
            <a:off x="8280078" y="636870"/>
            <a:ext cx="3835721" cy="5584259"/>
          </a:xfrm>
        </p:spPr>
        <p:txBody>
          <a:bodyPr>
            <a:normAutofit/>
          </a:bodyPr>
          <a:lstStyle/>
          <a:p>
            <a:r>
              <a:rPr lang="it-IT" sz="3100" dirty="0">
                <a:latin typeface="+mn-lt"/>
              </a:rPr>
              <a:t>STRATEGIE DI PREVENZIONE DEL BULLISMO E CYBERBULLISMO</a:t>
            </a:r>
          </a:p>
        </p:txBody>
      </p:sp>
      <p:graphicFrame>
        <p:nvGraphicFramePr>
          <p:cNvPr id="5" name="Segnaposto contenuto 2">
            <a:extLst>
              <a:ext uri="{FF2B5EF4-FFF2-40B4-BE49-F238E27FC236}">
                <a16:creationId xmlns:a16="http://schemas.microsoft.com/office/drawing/2014/main" id="{55366132-D66E-46BD-9693-4D104DC2A3E0}"/>
              </a:ext>
            </a:extLst>
          </p:cNvPr>
          <p:cNvGraphicFramePr>
            <a:graphicFrameLocks noGrp="1"/>
          </p:cNvGraphicFramePr>
          <p:nvPr>
            <p:ph idx="1"/>
            <p:extLst>
              <p:ext uri="{D42A27DB-BD31-4B8C-83A1-F6EECF244321}">
                <p14:modId xmlns:p14="http://schemas.microsoft.com/office/powerpoint/2010/main" val="327146353"/>
              </p:ext>
            </p:extLst>
          </p:nvPr>
        </p:nvGraphicFramePr>
        <p:xfrm>
          <a:off x="178904" y="0"/>
          <a:ext cx="7951305"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5F88034D-89B7-4CA7-94EC-EF79219C2184}"/>
              </a:ext>
            </a:extLst>
          </p:cNvPr>
          <p:cNvSpPr>
            <a:spLocks noGrp="1"/>
          </p:cNvSpPr>
          <p:nvPr>
            <p:ph type="sldNum" sz="quarter" idx="12"/>
          </p:nvPr>
        </p:nvSpPr>
        <p:spPr/>
        <p:txBody>
          <a:bodyPr/>
          <a:lstStyle/>
          <a:p>
            <a:fld id="{B8E58D32-DF30-4C66-9099-EE909E815CDD}" type="slidenum">
              <a:rPr lang="it-IT" smtClean="0"/>
              <a:t>106</a:t>
            </a:fld>
            <a:endParaRPr lang="it-IT" dirty="0"/>
          </a:p>
        </p:txBody>
      </p:sp>
      <p:sp>
        <p:nvSpPr>
          <p:cNvPr id="8" name="CasellaDiTesto 7">
            <a:extLst>
              <a:ext uri="{FF2B5EF4-FFF2-40B4-BE49-F238E27FC236}">
                <a16:creationId xmlns:a16="http://schemas.microsoft.com/office/drawing/2014/main" id="{C79D7C80-9E38-4B9C-A01D-BA6C2DDF72A0}"/>
              </a:ext>
            </a:extLst>
          </p:cNvPr>
          <p:cNvSpPr txBox="1"/>
          <p:nvPr/>
        </p:nvSpPr>
        <p:spPr>
          <a:xfrm>
            <a:off x="178904" y="6506289"/>
            <a:ext cx="708087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4.6.1 – IL MONDO DELLO SPORT/Bullismo e cyberbullismo/Le strategie di prevenzione al bullismo e cyberbullismo</a:t>
            </a:r>
          </a:p>
        </p:txBody>
      </p:sp>
    </p:spTree>
    <p:extLst>
      <p:ext uri="{BB962C8B-B14F-4D97-AF65-F5344CB8AC3E}">
        <p14:creationId xmlns:p14="http://schemas.microsoft.com/office/powerpoint/2010/main" val="337684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4.6.2 – </a:t>
            </a:r>
            <a:r>
              <a:rPr lang="it-IT" cap="none" dirty="0">
                <a:latin typeface="+mn-lt"/>
              </a:rPr>
              <a:t>Le iniziative di contrasto</a:t>
            </a:r>
            <a:br>
              <a:rPr lang="it-IT" cap="none" dirty="0">
                <a:latin typeface="+mn-lt"/>
              </a:rPr>
            </a:br>
            <a:r>
              <a:rPr lang="it-IT" cap="none" dirty="0">
                <a:latin typeface="+mn-lt"/>
              </a:rPr>
              <a:t>al 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107</a:t>
            </a:fld>
            <a:endParaRPr lang="it-IT" dirty="0"/>
          </a:p>
        </p:txBody>
      </p:sp>
    </p:spTree>
    <p:extLst>
      <p:ext uri="{BB962C8B-B14F-4D97-AF65-F5344CB8AC3E}">
        <p14:creationId xmlns:p14="http://schemas.microsoft.com/office/powerpoint/2010/main" val="22482855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913796" y="927100"/>
            <a:ext cx="3418766" cy="4616450"/>
          </a:xfrm>
        </p:spPr>
        <p:txBody>
          <a:bodyPr>
            <a:normAutofit/>
          </a:bodyPr>
          <a:lstStyle/>
          <a:p>
            <a:r>
              <a:rPr lang="it-IT" sz="2600" dirty="0">
                <a:latin typeface="+mn-lt"/>
              </a:rPr>
              <a:t>BULLISMO E CYBERBULLISMO</a:t>
            </a:r>
            <a:br>
              <a:rPr lang="it-IT" sz="2600" dirty="0">
                <a:latin typeface="+mn-lt"/>
              </a:rPr>
            </a:br>
            <a:r>
              <a:rPr lang="it-IT" sz="2600" dirty="0">
                <a:latin typeface="+mn-lt"/>
              </a:rPr>
              <a:t>-</a:t>
            </a:r>
            <a:br>
              <a:rPr lang="it-IT" sz="2600" dirty="0">
                <a:latin typeface="+mn-lt"/>
              </a:rPr>
            </a:br>
            <a:r>
              <a:rPr lang="it-IT" sz="2600" dirty="0">
                <a:latin typeface="+mn-lt"/>
              </a:rPr>
              <a:t>LE INIZIATIVE DI CONTRASTO</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4976028" y="535708"/>
            <a:ext cx="6707971" cy="5301673"/>
          </a:xfrm>
        </p:spPr>
        <p:txBody>
          <a:bodyPr anchor="ctr">
            <a:normAutofit/>
          </a:bodyPr>
          <a:lstStyle/>
          <a:p>
            <a:pPr marL="0" indent="0" algn="just">
              <a:buNone/>
            </a:pPr>
            <a:r>
              <a:rPr lang="it-IT" sz="2400" dirty="0"/>
              <a:t>Sul tema del bullismo/cyberbullismo è stato sottoscritto il 10 maggio 2019 un protocollo di intesa tra il MOIGE e il CONI volto a contrastare tali fenomeni nello sport, con il coinvolgimento della scuola e dell’associazionismo sportivo, studiando il fenomeno, diffondendo progetti educativi mirati e promuovere i corretti stili e comportamenti di vita e di gioco.</a:t>
            </a:r>
          </a:p>
        </p:txBody>
      </p:sp>
      <p:sp>
        <p:nvSpPr>
          <p:cNvPr id="5" name="Segnaposto numero diapositiva 4">
            <a:extLst>
              <a:ext uri="{FF2B5EF4-FFF2-40B4-BE49-F238E27FC236}">
                <a16:creationId xmlns:a16="http://schemas.microsoft.com/office/drawing/2014/main" id="{7183A1F7-7C93-4E9A-99E6-FEE93C8DF0B7}"/>
              </a:ext>
            </a:extLst>
          </p:cNvPr>
          <p:cNvSpPr>
            <a:spLocks noGrp="1"/>
          </p:cNvSpPr>
          <p:nvPr>
            <p:ph type="sldNum" sz="quarter" idx="12"/>
          </p:nvPr>
        </p:nvSpPr>
        <p:spPr/>
        <p:txBody>
          <a:bodyPr/>
          <a:lstStyle/>
          <a:p>
            <a:fld id="{B8E58D32-DF30-4C66-9099-EE909E815CDD}" type="slidenum">
              <a:rPr lang="it-IT" smtClean="0"/>
              <a:t>108</a:t>
            </a:fld>
            <a:endParaRPr lang="it-IT" dirty="0"/>
          </a:p>
        </p:txBody>
      </p:sp>
      <p:sp>
        <p:nvSpPr>
          <p:cNvPr id="8" name="CasellaDiTesto 7">
            <a:extLst>
              <a:ext uri="{FF2B5EF4-FFF2-40B4-BE49-F238E27FC236}">
                <a16:creationId xmlns:a16="http://schemas.microsoft.com/office/drawing/2014/main" id="{713F2004-6640-4CFF-93EB-70D959B322C5}"/>
              </a:ext>
            </a:extLst>
          </p:cNvPr>
          <p:cNvSpPr txBox="1"/>
          <p:nvPr/>
        </p:nvSpPr>
        <p:spPr>
          <a:xfrm>
            <a:off x="110835" y="6436437"/>
            <a:ext cx="721359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 – IL MONDO DELLO SPORT/Bullismo e cyberbullismo/Le iniziative di contrasto al bullismo e cyberbullismo</a:t>
            </a:r>
          </a:p>
        </p:txBody>
      </p:sp>
    </p:spTree>
    <p:extLst>
      <p:ext uri="{BB962C8B-B14F-4D97-AF65-F5344CB8AC3E}">
        <p14:creationId xmlns:p14="http://schemas.microsoft.com/office/powerpoint/2010/main" val="166277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4.6.2.1 – </a:t>
            </a:r>
            <a:r>
              <a:rPr lang="it-IT" cap="none" dirty="0">
                <a:latin typeface="+mn-lt"/>
              </a:rPr>
              <a:t>Le iniziative di contrato al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109</a:t>
            </a:fld>
            <a:endParaRPr lang="it-IT" dirty="0"/>
          </a:p>
        </p:txBody>
      </p:sp>
    </p:spTree>
    <p:extLst>
      <p:ext uri="{BB962C8B-B14F-4D97-AF65-F5344CB8AC3E}">
        <p14:creationId xmlns:p14="http://schemas.microsoft.com/office/powerpoint/2010/main" val="284890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E5D706-6648-4783-98C5-85C3D22D0BD7}"/>
              </a:ext>
            </a:extLst>
          </p:cNvPr>
          <p:cNvSpPr>
            <a:spLocks noGrp="1"/>
          </p:cNvSpPr>
          <p:nvPr>
            <p:ph type="title"/>
          </p:nvPr>
        </p:nvSpPr>
        <p:spPr>
          <a:xfrm>
            <a:off x="866111" y="152400"/>
            <a:ext cx="10353761" cy="1326321"/>
          </a:xfrm>
        </p:spPr>
        <p:txBody>
          <a:bodyPr>
            <a:normAutofit/>
          </a:bodyPr>
          <a:lstStyle/>
          <a:p>
            <a:r>
              <a:rPr lang="it-IT" sz="3100" dirty="0">
                <a:latin typeface="+mn-lt"/>
              </a:rPr>
              <a:t>PORNOGRAFIA</a:t>
            </a:r>
          </a:p>
        </p:txBody>
      </p:sp>
      <p:graphicFrame>
        <p:nvGraphicFramePr>
          <p:cNvPr id="33" name="Segnaposto contenuto 2">
            <a:extLst>
              <a:ext uri="{FF2B5EF4-FFF2-40B4-BE49-F238E27FC236}">
                <a16:creationId xmlns:a16="http://schemas.microsoft.com/office/drawing/2014/main" id="{7A7FA7BE-A35E-4339-BDA7-A215F17D047C}"/>
              </a:ext>
            </a:extLst>
          </p:cNvPr>
          <p:cNvGraphicFramePr>
            <a:graphicFrameLocks noGrp="1"/>
          </p:cNvGraphicFramePr>
          <p:nvPr>
            <p:ph idx="1"/>
            <p:extLst>
              <p:ext uri="{D42A27DB-BD31-4B8C-83A1-F6EECF244321}">
                <p14:modId xmlns:p14="http://schemas.microsoft.com/office/powerpoint/2010/main" val="2044782739"/>
              </p:ext>
            </p:extLst>
          </p:nvPr>
        </p:nvGraphicFramePr>
        <p:xfrm>
          <a:off x="258418" y="1192696"/>
          <a:ext cx="11569148" cy="527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E71BDD2-7CDE-4330-8C2D-CFA8D516E17C}"/>
              </a:ext>
            </a:extLst>
          </p:cNvPr>
          <p:cNvSpPr>
            <a:spLocks noGrp="1"/>
          </p:cNvSpPr>
          <p:nvPr>
            <p:ph type="sldNum" sz="quarter" idx="12"/>
          </p:nvPr>
        </p:nvSpPr>
        <p:spPr/>
        <p:txBody>
          <a:bodyPr/>
          <a:lstStyle/>
          <a:p>
            <a:fld id="{B8E58D32-DF30-4C66-9099-EE909E815CDD}" type="slidenum">
              <a:rPr lang="it-IT" smtClean="0"/>
              <a:t>11</a:t>
            </a:fld>
            <a:endParaRPr lang="it-IT" dirty="0"/>
          </a:p>
        </p:txBody>
      </p:sp>
      <p:sp>
        <p:nvSpPr>
          <p:cNvPr id="8" name="CasellaDiTesto 7">
            <a:extLst>
              <a:ext uri="{FF2B5EF4-FFF2-40B4-BE49-F238E27FC236}">
                <a16:creationId xmlns:a16="http://schemas.microsoft.com/office/drawing/2014/main" id="{180BB8D8-BF43-4D81-9A91-4F04993C819B}"/>
              </a:ext>
            </a:extLst>
          </p:cNvPr>
          <p:cNvSpPr txBox="1"/>
          <p:nvPr/>
        </p:nvSpPr>
        <p:spPr>
          <a:xfrm>
            <a:off x="92363" y="6541076"/>
            <a:ext cx="6096000" cy="246221"/>
          </a:xfrm>
          <a:prstGeom prst="rect">
            <a:avLst/>
          </a:prstGeom>
          <a:noFill/>
        </p:spPr>
        <p:txBody>
          <a:bodyPr wrap="square">
            <a:spAutoFit/>
          </a:bodyPr>
          <a:lstStyle/>
          <a:p>
            <a:r>
              <a:rPr lang="it-IT" sz="1000" dirty="0"/>
              <a:t>2.1 –</a:t>
            </a:r>
            <a:r>
              <a:rPr lang="it-IT" sz="1000" dirty="0">
                <a:solidFill>
                  <a:schemeClr val="bg1"/>
                </a:solidFill>
              </a:rPr>
              <a:t> </a:t>
            </a:r>
            <a:r>
              <a:rPr lang="it-IT" sz="1000" dirty="0"/>
              <a:t>LA SOCIETÀ MODERNA/Pornografia</a:t>
            </a:r>
          </a:p>
        </p:txBody>
      </p:sp>
    </p:spTree>
    <p:extLst>
      <p:ext uri="{BB962C8B-B14F-4D97-AF65-F5344CB8AC3E}">
        <p14:creationId xmlns:p14="http://schemas.microsoft.com/office/powerpoint/2010/main" val="423347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1572173" y="5084490"/>
            <a:ext cx="10353762" cy="987993"/>
          </a:xfrm>
        </p:spPr>
        <p:txBody>
          <a:bodyPr anchor="b">
            <a:noAutofit/>
          </a:bodyPr>
          <a:lstStyle/>
          <a:p>
            <a:pPr algn="r"/>
            <a:r>
              <a:rPr lang="it-IT" sz="3100" dirty="0">
                <a:latin typeface="+mn-lt"/>
              </a:rPr>
              <a:t>CYBERBULLISMO</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913795" y="247649"/>
            <a:ext cx="9393987" cy="5127057"/>
          </a:xfrm>
        </p:spPr>
        <p:txBody>
          <a:bodyPr anchor="ctr">
            <a:normAutofit/>
          </a:bodyPr>
          <a:lstStyle/>
          <a:p>
            <a:pPr marL="0" indent="0" algn="just">
              <a:buNone/>
            </a:pPr>
            <a:r>
              <a:rPr lang="it-IT" sz="2400" dirty="0"/>
              <a:t>L’Assessorato alle Politiche Educative del Comune di Venezia, insieme alla Fondazione Carolina, ha divulgato delle schede pratiche per aiutare i genitori a conoscere le più diffuse applicazioni di messaggistica, social network e chat.</a:t>
            </a:r>
          </a:p>
        </p:txBody>
      </p:sp>
      <p:sp>
        <p:nvSpPr>
          <p:cNvPr id="5" name="Segnaposto numero diapositiva 4">
            <a:extLst>
              <a:ext uri="{FF2B5EF4-FFF2-40B4-BE49-F238E27FC236}">
                <a16:creationId xmlns:a16="http://schemas.microsoft.com/office/drawing/2014/main" id="{FE738748-9710-4122-944E-D63E75928782}"/>
              </a:ext>
            </a:extLst>
          </p:cNvPr>
          <p:cNvSpPr>
            <a:spLocks noGrp="1"/>
          </p:cNvSpPr>
          <p:nvPr>
            <p:ph type="sldNum" sz="quarter" idx="12"/>
          </p:nvPr>
        </p:nvSpPr>
        <p:spPr/>
        <p:txBody>
          <a:bodyPr/>
          <a:lstStyle/>
          <a:p>
            <a:fld id="{B8E58D32-DF30-4C66-9099-EE909E815CDD}" type="slidenum">
              <a:rPr lang="it-IT" smtClean="0"/>
              <a:t>110</a:t>
            </a:fld>
            <a:endParaRPr lang="it-IT" dirty="0"/>
          </a:p>
        </p:txBody>
      </p:sp>
      <p:sp>
        <p:nvSpPr>
          <p:cNvPr id="9" name="CasellaDiTesto 8">
            <a:extLst>
              <a:ext uri="{FF2B5EF4-FFF2-40B4-BE49-F238E27FC236}">
                <a16:creationId xmlns:a16="http://schemas.microsoft.com/office/drawing/2014/main" id="{2B6A820E-FE3B-48C2-AE92-7D27B09EE6F5}"/>
              </a:ext>
            </a:extLst>
          </p:cNvPr>
          <p:cNvSpPr txBox="1"/>
          <p:nvPr/>
        </p:nvSpPr>
        <p:spPr>
          <a:xfrm>
            <a:off x="99808" y="6610350"/>
            <a:ext cx="982928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3322083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Segnaposto contenuto 8" descr="Immagine che contiene testo&#10;&#10;Descrizione generata automaticamente">
            <a:extLst>
              <a:ext uri="{FF2B5EF4-FFF2-40B4-BE49-F238E27FC236}">
                <a16:creationId xmlns:a16="http://schemas.microsoft.com/office/drawing/2014/main" id="{C194FE18-E225-4969-B5B6-7A8B588D95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0480" y="219075"/>
            <a:ext cx="3845920" cy="6227907"/>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Segnaposto numero diapositiva 2">
            <a:extLst>
              <a:ext uri="{FF2B5EF4-FFF2-40B4-BE49-F238E27FC236}">
                <a16:creationId xmlns:a16="http://schemas.microsoft.com/office/drawing/2014/main" id="{79938128-D2E2-490A-8D97-CA508F57DC8A}"/>
              </a:ext>
            </a:extLst>
          </p:cNvPr>
          <p:cNvSpPr>
            <a:spLocks noGrp="1"/>
          </p:cNvSpPr>
          <p:nvPr>
            <p:ph type="sldNum" sz="quarter" idx="12"/>
          </p:nvPr>
        </p:nvSpPr>
        <p:spPr/>
        <p:txBody>
          <a:bodyPr/>
          <a:lstStyle/>
          <a:p>
            <a:fld id="{B8E58D32-DF30-4C66-9099-EE909E815CDD}" type="slidenum">
              <a:rPr lang="it-IT" smtClean="0"/>
              <a:t>111</a:t>
            </a:fld>
            <a:endParaRPr lang="it-IT" dirty="0"/>
          </a:p>
        </p:txBody>
      </p:sp>
      <p:pic>
        <p:nvPicPr>
          <p:cNvPr id="11" name="Immagine 10" descr="Immagine che contiene testo&#10;&#10;Descrizione generata automaticamente">
            <a:extLst>
              <a:ext uri="{FF2B5EF4-FFF2-40B4-BE49-F238E27FC236}">
                <a16:creationId xmlns:a16="http://schemas.microsoft.com/office/drawing/2014/main" id="{369B5EEB-4055-475E-9964-FC13B39B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5" y="219075"/>
            <a:ext cx="3845920" cy="6227907"/>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10" name="CasellaDiTesto 9">
            <a:extLst>
              <a:ext uri="{FF2B5EF4-FFF2-40B4-BE49-F238E27FC236}">
                <a16:creationId xmlns:a16="http://schemas.microsoft.com/office/drawing/2014/main" id="{DD2F836D-7AF5-4760-BE77-C75C6808A6A0}"/>
              </a:ext>
            </a:extLst>
          </p:cNvPr>
          <p:cNvSpPr txBox="1"/>
          <p:nvPr/>
        </p:nvSpPr>
        <p:spPr>
          <a:xfrm>
            <a:off x="0" y="6581486"/>
            <a:ext cx="963352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1697196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Segnaposto contenuto 4" descr="Immagine che contiene testo&#10;&#10;Descrizione generata automaticamente">
            <a:extLst>
              <a:ext uri="{FF2B5EF4-FFF2-40B4-BE49-F238E27FC236}">
                <a16:creationId xmlns:a16="http://schemas.microsoft.com/office/drawing/2014/main" id="{4F15A94F-D9EF-4EAD-935E-3756776BDE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0480" y="152401"/>
            <a:ext cx="3817345" cy="6303818"/>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Segnaposto numero diapositiva 2">
            <a:extLst>
              <a:ext uri="{FF2B5EF4-FFF2-40B4-BE49-F238E27FC236}">
                <a16:creationId xmlns:a16="http://schemas.microsoft.com/office/drawing/2014/main" id="{C4DAFC91-3A23-4061-BD62-453A1219FE4C}"/>
              </a:ext>
            </a:extLst>
          </p:cNvPr>
          <p:cNvSpPr>
            <a:spLocks noGrp="1"/>
          </p:cNvSpPr>
          <p:nvPr>
            <p:ph type="sldNum" sz="quarter" idx="12"/>
          </p:nvPr>
        </p:nvSpPr>
        <p:spPr/>
        <p:txBody>
          <a:bodyPr/>
          <a:lstStyle/>
          <a:p>
            <a:fld id="{B8E58D32-DF30-4C66-9099-EE909E815CDD}" type="slidenum">
              <a:rPr lang="it-IT" smtClean="0"/>
              <a:t>112</a:t>
            </a:fld>
            <a:endParaRPr lang="it-IT" dirty="0"/>
          </a:p>
        </p:txBody>
      </p:sp>
      <p:pic>
        <p:nvPicPr>
          <p:cNvPr id="7" name="Immagine 6" descr="Immagine che contiene testo&#10;&#10;Descrizione generata automaticamente">
            <a:extLst>
              <a:ext uri="{FF2B5EF4-FFF2-40B4-BE49-F238E27FC236}">
                <a16:creationId xmlns:a16="http://schemas.microsoft.com/office/drawing/2014/main" id="{45974669-827A-48BF-B78E-2E16AD2B2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177" y="152401"/>
            <a:ext cx="3870003" cy="6303818"/>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8" name="CasellaDiTesto 7">
            <a:extLst>
              <a:ext uri="{FF2B5EF4-FFF2-40B4-BE49-F238E27FC236}">
                <a16:creationId xmlns:a16="http://schemas.microsoft.com/office/drawing/2014/main" id="{0D437CF4-249B-4836-9380-6262C35D017E}"/>
              </a:ext>
            </a:extLst>
          </p:cNvPr>
          <p:cNvSpPr txBox="1"/>
          <p:nvPr/>
        </p:nvSpPr>
        <p:spPr>
          <a:xfrm>
            <a:off x="0" y="6582488"/>
            <a:ext cx="981825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24568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 – </a:t>
            </a:r>
            <a:r>
              <a:rPr lang="it-IT" cap="none" dirty="0">
                <a:latin typeface="+mn-lt"/>
              </a:rPr>
              <a:t>LE «SAFEGUARDING POLICIES»</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113</a:t>
            </a:fld>
            <a:endParaRPr lang="it-IT" dirty="0"/>
          </a:p>
        </p:txBody>
      </p:sp>
    </p:spTree>
    <p:extLst>
      <p:ext uri="{BB962C8B-B14F-4D97-AF65-F5344CB8AC3E}">
        <p14:creationId xmlns:p14="http://schemas.microsoft.com/office/powerpoint/2010/main" val="38937351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0F9B4-9FBF-49E9-B3F7-ADEC98977E4D}"/>
              </a:ext>
            </a:extLst>
          </p:cNvPr>
          <p:cNvSpPr>
            <a:spLocks noGrp="1"/>
          </p:cNvSpPr>
          <p:nvPr>
            <p:ph type="title"/>
          </p:nvPr>
        </p:nvSpPr>
        <p:spPr>
          <a:xfrm>
            <a:off x="0" y="627345"/>
            <a:ext cx="3643150" cy="5603310"/>
          </a:xfrm>
        </p:spPr>
        <p:txBody>
          <a:bodyPr>
            <a:normAutofit/>
          </a:bodyPr>
          <a:lstStyle/>
          <a:p>
            <a:r>
              <a:rPr lang="it-IT" sz="3100" dirty="0">
                <a:latin typeface="+mn-lt"/>
              </a:rPr>
              <a:t>NECESSIT</a:t>
            </a:r>
            <a:r>
              <a:rPr lang="it-IT" sz="3100" dirty="0">
                <a:latin typeface="Rockwell" panose="02060603020205020403" pitchFamily="18" charset="0"/>
              </a:rPr>
              <a:t>À DEL</a:t>
            </a:r>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PREMESSA</a:t>
            </a:r>
          </a:p>
        </p:txBody>
      </p:sp>
      <p:graphicFrame>
        <p:nvGraphicFramePr>
          <p:cNvPr id="12" name="Segnaposto contenuto 2">
            <a:extLst>
              <a:ext uri="{FF2B5EF4-FFF2-40B4-BE49-F238E27FC236}">
                <a16:creationId xmlns:a16="http://schemas.microsoft.com/office/drawing/2014/main" id="{9F2FA2EF-3C08-414F-B168-C3E117097939}"/>
              </a:ext>
            </a:extLst>
          </p:cNvPr>
          <p:cNvGraphicFramePr>
            <a:graphicFrameLocks noGrp="1"/>
          </p:cNvGraphicFramePr>
          <p:nvPr>
            <p:ph idx="1"/>
            <p:extLst>
              <p:ext uri="{D42A27DB-BD31-4B8C-83A1-F6EECF244321}">
                <p14:modId xmlns:p14="http://schemas.microsoft.com/office/powerpoint/2010/main" val="3848896294"/>
              </p:ext>
            </p:extLst>
          </p:nvPr>
        </p:nvGraphicFramePr>
        <p:xfrm>
          <a:off x="3717236" y="258417"/>
          <a:ext cx="8179904" cy="629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4921A281-1A3C-414B-A724-2AF33A228307}"/>
              </a:ext>
            </a:extLst>
          </p:cNvPr>
          <p:cNvSpPr>
            <a:spLocks noGrp="1"/>
          </p:cNvSpPr>
          <p:nvPr>
            <p:ph type="sldNum" sz="quarter" idx="12"/>
          </p:nvPr>
        </p:nvSpPr>
        <p:spPr/>
        <p:txBody>
          <a:bodyPr/>
          <a:lstStyle/>
          <a:p>
            <a:fld id="{B8E58D32-DF30-4C66-9099-EE909E815CDD}" type="slidenum">
              <a:rPr lang="it-IT" smtClean="0"/>
              <a:t>114</a:t>
            </a:fld>
            <a:endParaRPr lang="it-IT" dirty="0"/>
          </a:p>
        </p:txBody>
      </p:sp>
      <p:sp>
        <p:nvSpPr>
          <p:cNvPr id="8" name="CasellaDiTesto 7">
            <a:extLst>
              <a:ext uri="{FF2B5EF4-FFF2-40B4-BE49-F238E27FC236}">
                <a16:creationId xmlns:a16="http://schemas.microsoft.com/office/drawing/2014/main" id="{A0BB350B-887E-4498-B5E9-1E9FD1B05D74}"/>
              </a:ext>
            </a:extLst>
          </p:cNvPr>
          <p:cNvSpPr txBox="1"/>
          <p:nvPr/>
        </p:nvSpPr>
        <p:spPr>
          <a:xfrm>
            <a:off x="69274" y="6549887"/>
            <a:ext cx="612832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a:t>
            </a:r>
            <a:r>
              <a:rPr lang="it-IT" sz="1000" dirty="0">
                <a:solidFill>
                  <a:prstClr val="white"/>
                </a:solidFill>
                <a:latin typeface="Rockwell" panose="02060603020205020403"/>
              </a:rPr>
              <a:t>LE «SAFEGUARDING POLICIES»</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58752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58879-9D49-41EE-9147-CD4C9337DF23}"/>
              </a:ext>
            </a:extLst>
          </p:cNvPr>
          <p:cNvSpPr>
            <a:spLocks noGrp="1"/>
          </p:cNvSpPr>
          <p:nvPr>
            <p:ph type="title"/>
          </p:nvPr>
        </p:nvSpPr>
        <p:spPr>
          <a:xfrm>
            <a:off x="5185860" y="140528"/>
            <a:ext cx="6340084" cy="1326321"/>
          </a:xfrm>
        </p:spPr>
        <p:txBody>
          <a:bodyPr>
            <a:normAutofit/>
          </a:bodyPr>
          <a:lstStyle/>
          <a:p>
            <a:r>
              <a:rPr lang="it-IT" sz="2900" dirty="0">
                <a:solidFill>
                  <a:srgbClr val="FFFFFF"/>
                </a:solidFill>
                <a:latin typeface="+mn-lt"/>
              </a:rPr>
              <a:t>LE SAFEGUARDING POLICIES</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IL CIO</a:t>
            </a:r>
          </a:p>
        </p:txBody>
      </p:sp>
      <p:graphicFrame>
        <p:nvGraphicFramePr>
          <p:cNvPr id="12" name="Segnaposto contenuto 2">
            <a:extLst>
              <a:ext uri="{FF2B5EF4-FFF2-40B4-BE49-F238E27FC236}">
                <a16:creationId xmlns:a16="http://schemas.microsoft.com/office/drawing/2014/main" id="{9E054B88-DEEA-455F-84F6-02B02EDB2F68}"/>
              </a:ext>
            </a:extLst>
          </p:cNvPr>
          <p:cNvGraphicFramePr>
            <a:graphicFrameLocks noGrp="1"/>
          </p:cNvGraphicFramePr>
          <p:nvPr>
            <p:ph idx="1"/>
            <p:extLst>
              <p:ext uri="{D42A27DB-BD31-4B8C-83A1-F6EECF244321}">
                <p14:modId xmlns:p14="http://schemas.microsoft.com/office/powerpoint/2010/main" val="2419697220"/>
              </p:ext>
            </p:extLst>
          </p:nvPr>
        </p:nvGraphicFramePr>
        <p:xfrm>
          <a:off x="4479636" y="1459345"/>
          <a:ext cx="7824933" cy="529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8A654B15-43C5-4F8F-994D-FC278F9976C8}"/>
              </a:ext>
            </a:extLst>
          </p:cNvPr>
          <p:cNvSpPr>
            <a:spLocks noGrp="1"/>
          </p:cNvSpPr>
          <p:nvPr>
            <p:ph type="sldNum" sz="quarter" idx="12"/>
          </p:nvPr>
        </p:nvSpPr>
        <p:spPr/>
        <p:txBody>
          <a:bodyPr/>
          <a:lstStyle/>
          <a:p>
            <a:fld id="{B8E58D32-DF30-4C66-9099-EE909E815CDD}" type="slidenum">
              <a:rPr lang="it-IT" smtClean="0"/>
              <a:t>115</a:t>
            </a:fld>
            <a:endParaRPr lang="it-IT" dirty="0"/>
          </a:p>
        </p:txBody>
      </p:sp>
      <p:pic>
        <p:nvPicPr>
          <p:cNvPr id="4" name="Elemento grafico 3" descr="Torcia contorno">
            <a:extLst>
              <a:ext uri="{FF2B5EF4-FFF2-40B4-BE49-F238E27FC236}">
                <a16:creationId xmlns:a16="http://schemas.microsoft.com/office/drawing/2014/main" id="{F0E0BA39-3E71-4866-9E92-4B4958AE96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673" y="849745"/>
            <a:ext cx="4987636" cy="5116945"/>
          </a:xfrm>
          <a:prstGeom prst="rect">
            <a:avLst/>
          </a:prstGeom>
        </p:spPr>
      </p:pic>
      <p:sp>
        <p:nvSpPr>
          <p:cNvPr id="13" name="CasellaDiTesto 12">
            <a:extLst>
              <a:ext uri="{FF2B5EF4-FFF2-40B4-BE49-F238E27FC236}">
                <a16:creationId xmlns:a16="http://schemas.microsoft.com/office/drawing/2014/main" id="{CDCF21A4-1E5B-49A6-B1A9-4B0DA8A29B8C}"/>
              </a:ext>
            </a:extLst>
          </p:cNvPr>
          <p:cNvSpPr txBox="1"/>
          <p:nvPr/>
        </p:nvSpPr>
        <p:spPr>
          <a:xfrm>
            <a:off x="129309" y="64960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LE «SAFEGUARDING POLICIES»</a:t>
            </a:r>
          </a:p>
        </p:txBody>
      </p:sp>
    </p:spTree>
    <p:extLst>
      <p:ext uri="{BB962C8B-B14F-4D97-AF65-F5344CB8AC3E}">
        <p14:creationId xmlns:p14="http://schemas.microsoft.com/office/powerpoint/2010/main" val="15116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5D561-950F-48F2-B240-0A361CA6F218}"/>
              </a:ext>
            </a:extLst>
          </p:cNvPr>
          <p:cNvSpPr>
            <a:spLocks noGrp="1"/>
          </p:cNvSpPr>
          <p:nvPr>
            <p:ph type="title"/>
          </p:nvPr>
        </p:nvSpPr>
        <p:spPr>
          <a:xfrm>
            <a:off x="4927472" y="609600"/>
            <a:ext cx="6340084" cy="1326321"/>
          </a:xfrm>
        </p:spPr>
        <p:txBody>
          <a:bodyPr>
            <a:normAutofit/>
          </a:bodyPr>
          <a:lstStyle/>
          <a:p>
            <a:r>
              <a:rPr lang="it-IT" sz="2900" dirty="0">
                <a:solidFill>
                  <a:srgbClr val="FFFFFF"/>
                </a:solidFill>
                <a:latin typeface="+mn-lt"/>
              </a:rPr>
              <a:t>LE SAFEGUARDING POLICIES</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COSA SONO?</a:t>
            </a:r>
          </a:p>
        </p:txBody>
      </p:sp>
      <p:sp>
        <p:nvSpPr>
          <p:cNvPr id="3" name="Segnaposto contenuto 2">
            <a:extLst>
              <a:ext uri="{FF2B5EF4-FFF2-40B4-BE49-F238E27FC236}">
                <a16:creationId xmlns:a16="http://schemas.microsoft.com/office/drawing/2014/main" id="{B10A0C0A-30F0-487C-8D7D-2F037B82BA22}"/>
              </a:ext>
            </a:extLst>
          </p:cNvPr>
          <p:cNvSpPr>
            <a:spLocks noGrp="1"/>
          </p:cNvSpPr>
          <p:nvPr>
            <p:ph idx="1"/>
          </p:nvPr>
        </p:nvSpPr>
        <p:spPr>
          <a:xfrm>
            <a:off x="4927472" y="2324663"/>
            <a:ext cx="6988304" cy="4409512"/>
          </a:xfrm>
        </p:spPr>
        <p:txBody>
          <a:bodyPr>
            <a:normAutofit/>
          </a:bodyPr>
          <a:lstStyle/>
          <a:p>
            <a:pPr marL="0" indent="0" algn="just">
              <a:buNone/>
            </a:pPr>
            <a:r>
              <a:rPr lang="it-IT" sz="2400" dirty="0">
                <a:solidFill>
                  <a:srgbClr val="FFFFFF"/>
                </a:solidFill>
              </a:rPr>
              <a:t>Le Safeguarding Policy sono tutte quelle azioni volte a promuovere il benessere e a proteggere gli atleti dal danno, dall’abuso e dal maltrattamento, prevenendo danni alla salute e allo sviluppo della personalità adottando azioni concrete atte ad ottenere i migliori risultati.</a:t>
            </a:r>
          </a:p>
        </p:txBody>
      </p:sp>
      <p:sp>
        <p:nvSpPr>
          <p:cNvPr id="6" name="Segnaposto numero diapositiva 5">
            <a:extLst>
              <a:ext uri="{FF2B5EF4-FFF2-40B4-BE49-F238E27FC236}">
                <a16:creationId xmlns:a16="http://schemas.microsoft.com/office/drawing/2014/main" id="{DB7E821F-3D1A-4089-9D14-6E605EE3C140}"/>
              </a:ext>
            </a:extLst>
          </p:cNvPr>
          <p:cNvSpPr>
            <a:spLocks noGrp="1"/>
          </p:cNvSpPr>
          <p:nvPr>
            <p:ph type="sldNum" sz="quarter" idx="12"/>
          </p:nvPr>
        </p:nvSpPr>
        <p:spPr/>
        <p:txBody>
          <a:bodyPr/>
          <a:lstStyle/>
          <a:p>
            <a:fld id="{B8E58D32-DF30-4C66-9099-EE909E815CDD}" type="slidenum">
              <a:rPr lang="it-IT" smtClean="0"/>
              <a:t>116</a:t>
            </a:fld>
            <a:endParaRPr lang="it-IT" dirty="0"/>
          </a:p>
        </p:txBody>
      </p:sp>
      <p:pic>
        <p:nvPicPr>
          <p:cNvPr id="5" name="Elemento grafico 4" descr="Punto interrogativo con riempimento a tinta unita">
            <a:extLst>
              <a:ext uri="{FF2B5EF4-FFF2-40B4-BE49-F238E27FC236}">
                <a16:creationId xmlns:a16="http://schemas.microsoft.com/office/drawing/2014/main" id="{ED2E39A1-97A0-43DA-95A1-3539483D2B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473" y="1830099"/>
            <a:ext cx="3524527" cy="3524527"/>
          </a:xfrm>
          <a:prstGeom prst="rect">
            <a:avLst/>
          </a:prstGeom>
        </p:spPr>
      </p:pic>
      <p:sp>
        <p:nvSpPr>
          <p:cNvPr id="12" name="CasellaDiTesto 11">
            <a:extLst>
              <a:ext uri="{FF2B5EF4-FFF2-40B4-BE49-F238E27FC236}">
                <a16:creationId xmlns:a16="http://schemas.microsoft.com/office/drawing/2014/main" id="{4F0A6F85-E66B-4C00-89D7-BB2DF069958A}"/>
              </a:ext>
            </a:extLst>
          </p:cNvPr>
          <p:cNvSpPr txBox="1"/>
          <p:nvPr/>
        </p:nvSpPr>
        <p:spPr>
          <a:xfrm>
            <a:off x="120073" y="651331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LE «SAFEGUARDING POLICIES»</a:t>
            </a:r>
          </a:p>
        </p:txBody>
      </p:sp>
    </p:spTree>
    <p:extLst>
      <p:ext uri="{BB962C8B-B14F-4D97-AF65-F5344CB8AC3E}">
        <p14:creationId xmlns:p14="http://schemas.microsoft.com/office/powerpoint/2010/main" val="1109774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5.1 – </a:t>
            </a:r>
            <a:r>
              <a:rPr lang="it-IT" cap="none" dirty="0">
                <a:latin typeface="+mn-lt"/>
              </a:rPr>
              <a:t>Le strategie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117</a:t>
            </a:fld>
            <a:endParaRPr lang="it-IT" dirty="0"/>
          </a:p>
        </p:txBody>
      </p:sp>
    </p:spTree>
    <p:extLst>
      <p:ext uri="{BB962C8B-B14F-4D97-AF65-F5344CB8AC3E}">
        <p14:creationId xmlns:p14="http://schemas.microsoft.com/office/powerpoint/2010/main" val="5879857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2E66F-6D33-4CCB-82CA-B690A38076D8}"/>
              </a:ext>
            </a:extLst>
          </p:cNvPr>
          <p:cNvSpPr>
            <a:spLocks noGrp="1"/>
          </p:cNvSpPr>
          <p:nvPr>
            <p:ph type="title"/>
          </p:nvPr>
        </p:nvSpPr>
        <p:spPr>
          <a:xfrm>
            <a:off x="8478862" y="636870"/>
            <a:ext cx="3643150" cy="5584259"/>
          </a:xfrm>
        </p:spPr>
        <p:txBody>
          <a:bodyPr>
            <a:normAutofit/>
          </a:bodyPr>
          <a:lstStyle/>
          <a:p>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STRATEGIE</a:t>
            </a:r>
          </a:p>
        </p:txBody>
      </p:sp>
      <p:graphicFrame>
        <p:nvGraphicFramePr>
          <p:cNvPr id="21" name="Segnaposto contenuto 2">
            <a:extLst>
              <a:ext uri="{FF2B5EF4-FFF2-40B4-BE49-F238E27FC236}">
                <a16:creationId xmlns:a16="http://schemas.microsoft.com/office/drawing/2014/main" id="{03FEA37B-A0FA-4F6B-92FB-B4E6BD830CAA}"/>
              </a:ext>
            </a:extLst>
          </p:cNvPr>
          <p:cNvGraphicFramePr>
            <a:graphicFrameLocks noGrp="1"/>
          </p:cNvGraphicFramePr>
          <p:nvPr>
            <p:ph idx="1"/>
            <p:extLst>
              <p:ext uri="{D42A27DB-BD31-4B8C-83A1-F6EECF244321}">
                <p14:modId xmlns:p14="http://schemas.microsoft.com/office/powerpoint/2010/main" val="3909760712"/>
              </p:ext>
            </p:extLst>
          </p:nvPr>
        </p:nvGraphicFramePr>
        <p:xfrm>
          <a:off x="228600" y="198783"/>
          <a:ext cx="8185083" cy="648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F345FD0-88A9-46D4-BEA5-F0C174F37F6E}"/>
              </a:ext>
            </a:extLst>
          </p:cNvPr>
          <p:cNvSpPr>
            <a:spLocks noGrp="1"/>
          </p:cNvSpPr>
          <p:nvPr>
            <p:ph type="sldNum" sz="quarter" idx="12"/>
          </p:nvPr>
        </p:nvSpPr>
        <p:spPr/>
        <p:txBody>
          <a:bodyPr/>
          <a:lstStyle/>
          <a:p>
            <a:fld id="{B8E58D32-DF30-4C66-9099-EE909E815CDD}" type="slidenum">
              <a:rPr lang="it-IT" smtClean="0"/>
              <a:t>118</a:t>
            </a:fld>
            <a:endParaRPr lang="it-IT" dirty="0"/>
          </a:p>
        </p:txBody>
      </p:sp>
      <p:sp>
        <p:nvSpPr>
          <p:cNvPr id="10" name="CasellaDiTesto 9">
            <a:extLst>
              <a:ext uri="{FF2B5EF4-FFF2-40B4-BE49-F238E27FC236}">
                <a16:creationId xmlns:a16="http://schemas.microsoft.com/office/drawing/2014/main" id="{D43C2790-02AA-4D55-8D7C-F9E29E4276AD}"/>
              </a:ext>
            </a:extLst>
          </p:cNvPr>
          <p:cNvSpPr txBox="1"/>
          <p:nvPr/>
        </p:nvSpPr>
        <p:spPr>
          <a:xfrm>
            <a:off x="18594" y="6611779"/>
            <a:ext cx="611909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5.1 – LE «SAFEGUARDING POLICIES»/Le strategie</a:t>
            </a:r>
          </a:p>
        </p:txBody>
      </p:sp>
    </p:spTree>
    <p:extLst>
      <p:ext uri="{BB962C8B-B14F-4D97-AF65-F5344CB8AC3E}">
        <p14:creationId xmlns:p14="http://schemas.microsoft.com/office/powerpoint/2010/main" val="277345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2E66F-6D33-4CCB-82CA-B690A38076D8}"/>
              </a:ext>
            </a:extLst>
          </p:cNvPr>
          <p:cNvSpPr>
            <a:spLocks noGrp="1"/>
          </p:cNvSpPr>
          <p:nvPr>
            <p:ph type="title"/>
          </p:nvPr>
        </p:nvSpPr>
        <p:spPr>
          <a:xfrm>
            <a:off x="8458984" y="636870"/>
            <a:ext cx="3643150" cy="5584259"/>
          </a:xfrm>
        </p:spPr>
        <p:txBody>
          <a:bodyPr>
            <a:normAutofit/>
          </a:bodyPr>
          <a:lstStyle/>
          <a:p>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STRATEGIE</a:t>
            </a:r>
          </a:p>
        </p:txBody>
      </p:sp>
      <p:graphicFrame>
        <p:nvGraphicFramePr>
          <p:cNvPr id="21" name="Segnaposto contenuto 2">
            <a:extLst>
              <a:ext uri="{FF2B5EF4-FFF2-40B4-BE49-F238E27FC236}">
                <a16:creationId xmlns:a16="http://schemas.microsoft.com/office/drawing/2014/main" id="{9D77BF3F-7137-4F70-94A3-8E50D05B92CA}"/>
              </a:ext>
            </a:extLst>
          </p:cNvPr>
          <p:cNvGraphicFramePr>
            <a:graphicFrameLocks noGrp="1"/>
          </p:cNvGraphicFramePr>
          <p:nvPr>
            <p:ph idx="1"/>
            <p:extLst>
              <p:ext uri="{D42A27DB-BD31-4B8C-83A1-F6EECF244321}">
                <p14:modId xmlns:p14="http://schemas.microsoft.com/office/powerpoint/2010/main" val="248134797"/>
              </p:ext>
            </p:extLst>
          </p:nvPr>
        </p:nvGraphicFramePr>
        <p:xfrm>
          <a:off x="168965" y="119271"/>
          <a:ext cx="8290019" cy="6500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E80F359-05CF-49A5-A880-E2A5823DD64D}"/>
              </a:ext>
            </a:extLst>
          </p:cNvPr>
          <p:cNvSpPr>
            <a:spLocks noGrp="1"/>
          </p:cNvSpPr>
          <p:nvPr>
            <p:ph type="sldNum" sz="quarter" idx="12"/>
          </p:nvPr>
        </p:nvSpPr>
        <p:spPr/>
        <p:txBody>
          <a:bodyPr/>
          <a:lstStyle/>
          <a:p>
            <a:fld id="{B8E58D32-DF30-4C66-9099-EE909E815CDD}" type="slidenum">
              <a:rPr lang="it-IT" smtClean="0"/>
              <a:t>119</a:t>
            </a:fld>
            <a:endParaRPr lang="it-IT" dirty="0"/>
          </a:p>
        </p:txBody>
      </p:sp>
      <p:sp>
        <p:nvSpPr>
          <p:cNvPr id="12" name="CasellaDiTesto 11">
            <a:extLst>
              <a:ext uri="{FF2B5EF4-FFF2-40B4-BE49-F238E27FC236}">
                <a16:creationId xmlns:a16="http://schemas.microsoft.com/office/drawing/2014/main" id="{14354EAF-6C42-4F79-A4EA-1C85781D264C}"/>
              </a:ext>
            </a:extLst>
          </p:cNvPr>
          <p:cNvSpPr txBox="1"/>
          <p:nvPr/>
        </p:nvSpPr>
        <p:spPr>
          <a:xfrm>
            <a:off x="168965" y="6562742"/>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5.1 – LE «SAFEGUARDING POLICIES»/Le strategie</a:t>
            </a:r>
          </a:p>
        </p:txBody>
      </p:sp>
    </p:spTree>
    <p:extLst>
      <p:ext uri="{BB962C8B-B14F-4D97-AF65-F5344CB8AC3E}">
        <p14:creationId xmlns:p14="http://schemas.microsoft.com/office/powerpoint/2010/main" val="133689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2.2 – </a:t>
            </a:r>
            <a:r>
              <a:rPr lang="it-IT" cap="none" dirty="0">
                <a:latin typeface="+mn-lt"/>
              </a:rPr>
              <a:t>Abusi e molestie sessuali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a:t>
            </a:fld>
            <a:endParaRPr lang="it-IT" dirty="0"/>
          </a:p>
        </p:txBody>
      </p:sp>
    </p:spTree>
    <p:extLst>
      <p:ext uri="{BB962C8B-B14F-4D97-AF65-F5344CB8AC3E}">
        <p14:creationId xmlns:p14="http://schemas.microsoft.com/office/powerpoint/2010/main" val="24435052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5.2 – </a:t>
            </a:r>
            <a:r>
              <a:rPr lang="it-IT" cap="none" dirty="0">
                <a:latin typeface="+mn-lt"/>
              </a:rPr>
              <a:t>Le definizioni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120</a:t>
            </a:fld>
            <a:endParaRPr lang="it-IT" dirty="0"/>
          </a:p>
        </p:txBody>
      </p:sp>
    </p:spTree>
    <p:extLst>
      <p:ext uri="{BB962C8B-B14F-4D97-AF65-F5344CB8AC3E}">
        <p14:creationId xmlns:p14="http://schemas.microsoft.com/office/powerpoint/2010/main" val="1674384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DD17D688-E632-4C4A-835B-AEED8036AB7D}"/>
              </a:ext>
            </a:extLst>
          </p:cNvPr>
          <p:cNvSpPr txBox="1">
            <a:spLocks/>
          </p:cNvSpPr>
          <p:nvPr/>
        </p:nvSpPr>
        <p:spPr>
          <a:xfrm>
            <a:off x="8548850" y="636870"/>
            <a:ext cx="3643150" cy="5584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br>
              <a:rPr lang="en-US" sz="3100" dirty="0">
                <a:latin typeface="+mn-lt"/>
              </a:rPr>
            </a:br>
            <a:r>
              <a:rPr lang="en-US" sz="3100" dirty="0">
                <a:latin typeface="+mn-lt"/>
              </a:rPr>
              <a:t>-</a:t>
            </a:r>
            <a:br>
              <a:rPr lang="en-US" sz="3100" dirty="0">
                <a:latin typeface="+mn-lt"/>
              </a:rPr>
            </a:br>
            <a:r>
              <a:rPr lang="en-US" sz="3100" dirty="0">
                <a:latin typeface="+mn-lt"/>
              </a:rPr>
              <a:t>DEFINIZIONI</a:t>
            </a:r>
          </a:p>
        </p:txBody>
      </p:sp>
      <p:graphicFrame>
        <p:nvGraphicFramePr>
          <p:cNvPr id="12" name="Segnaposto contenuto 2">
            <a:extLst>
              <a:ext uri="{FF2B5EF4-FFF2-40B4-BE49-F238E27FC236}">
                <a16:creationId xmlns:a16="http://schemas.microsoft.com/office/drawing/2014/main" id="{9E64C4A6-3DF5-44D2-8109-E362A04B65AC}"/>
              </a:ext>
            </a:extLst>
          </p:cNvPr>
          <p:cNvGraphicFramePr>
            <a:graphicFrameLocks noGrp="1"/>
          </p:cNvGraphicFramePr>
          <p:nvPr>
            <p:ph idx="1"/>
            <p:extLst>
              <p:ext uri="{D42A27DB-BD31-4B8C-83A1-F6EECF244321}">
                <p14:modId xmlns:p14="http://schemas.microsoft.com/office/powerpoint/2010/main" val="1077061743"/>
              </p:ext>
            </p:extLst>
          </p:nvPr>
        </p:nvGraphicFramePr>
        <p:xfrm>
          <a:off x="288235" y="318052"/>
          <a:ext cx="8060635" cy="6221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FDDF5682-C5BC-46C2-ADE6-3C77D3B439A3}"/>
              </a:ext>
            </a:extLst>
          </p:cNvPr>
          <p:cNvSpPr>
            <a:spLocks noGrp="1"/>
          </p:cNvSpPr>
          <p:nvPr>
            <p:ph type="sldNum" sz="quarter" idx="12"/>
          </p:nvPr>
        </p:nvSpPr>
        <p:spPr/>
        <p:txBody>
          <a:bodyPr/>
          <a:lstStyle/>
          <a:p>
            <a:fld id="{B8E58D32-DF30-4C66-9099-EE909E815CDD}" type="slidenum">
              <a:rPr lang="it-IT" smtClean="0"/>
              <a:t>121</a:t>
            </a:fld>
            <a:endParaRPr lang="it-IT" dirty="0"/>
          </a:p>
        </p:txBody>
      </p:sp>
      <p:sp>
        <p:nvSpPr>
          <p:cNvPr id="13" name="CasellaDiTesto 12">
            <a:extLst>
              <a:ext uri="{FF2B5EF4-FFF2-40B4-BE49-F238E27FC236}">
                <a16:creationId xmlns:a16="http://schemas.microsoft.com/office/drawing/2014/main" id="{4970AFAA-EEAD-4F6E-B5CA-40FE931E58D3}"/>
              </a:ext>
            </a:extLst>
          </p:cNvPr>
          <p:cNvSpPr txBox="1"/>
          <p:nvPr/>
        </p:nvSpPr>
        <p:spPr>
          <a:xfrm>
            <a:off x="99291" y="6606339"/>
            <a:ext cx="62022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5.2 – LE «SAFEGUARDING POLICIES»/Le definizioni</a:t>
            </a:r>
          </a:p>
        </p:txBody>
      </p:sp>
    </p:spTree>
    <p:extLst>
      <p:ext uri="{BB962C8B-B14F-4D97-AF65-F5344CB8AC3E}">
        <p14:creationId xmlns:p14="http://schemas.microsoft.com/office/powerpoint/2010/main" val="358576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5.3 – </a:t>
            </a:r>
            <a:r>
              <a:rPr lang="it-IT" cap="none" dirty="0">
                <a:latin typeface="+mn-lt"/>
              </a:rPr>
              <a:t>Le condotte vietate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122</a:t>
            </a:fld>
            <a:endParaRPr lang="it-IT" dirty="0"/>
          </a:p>
        </p:txBody>
      </p:sp>
    </p:spTree>
    <p:extLst>
      <p:ext uri="{BB962C8B-B14F-4D97-AF65-F5344CB8AC3E}">
        <p14:creationId xmlns:p14="http://schemas.microsoft.com/office/powerpoint/2010/main" val="19423234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5C9A5-D2ED-45A3-B9D8-3C15FE0819AC}"/>
              </a:ext>
            </a:extLst>
          </p:cNvPr>
          <p:cNvSpPr txBox="1">
            <a:spLocks/>
          </p:cNvSpPr>
          <p:nvPr/>
        </p:nvSpPr>
        <p:spPr>
          <a:xfrm>
            <a:off x="919119" y="221973"/>
            <a:ext cx="10353761" cy="1326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br>
              <a:rPr lang="en-US" sz="3100" dirty="0">
                <a:latin typeface="+mn-lt"/>
              </a:rPr>
            </a:br>
            <a:r>
              <a:rPr lang="en-US" sz="3100" dirty="0">
                <a:latin typeface="+mn-lt"/>
              </a:rPr>
              <a:t>-</a:t>
            </a:r>
            <a:br>
              <a:rPr lang="en-US" sz="3100" dirty="0">
                <a:latin typeface="+mn-lt"/>
              </a:rPr>
            </a:br>
            <a:r>
              <a:rPr lang="en-US" sz="3100" dirty="0">
                <a:latin typeface="+mn-lt"/>
              </a:rPr>
              <a:t>CONDOTTE VIETATE</a:t>
            </a:r>
          </a:p>
        </p:txBody>
      </p:sp>
      <p:graphicFrame>
        <p:nvGraphicFramePr>
          <p:cNvPr id="12" name="Segnaposto contenuto 2">
            <a:extLst>
              <a:ext uri="{FF2B5EF4-FFF2-40B4-BE49-F238E27FC236}">
                <a16:creationId xmlns:a16="http://schemas.microsoft.com/office/drawing/2014/main" id="{EDA52836-4728-4773-8B6B-362BB6980754}"/>
              </a:ext>
            </a:extLst>
          </p:cNvPr>
          <p:cNvGraphicFramePr>
            <a:graphicFrameLocks noGrp="1"/>
          </p:cNvGraphicFramePr>
          <p:nvPr>
            <p:ph idx="1"/>
            <p:extLst>
              <p:ext uri="{D42A27DB-BD31-4B8C-83A1-F6EECF244321}">
                <p14:modId xmlns:p14="http://schemas.microsoft.com/office/powerpoint/2010/main" val="201392600"/>
              </p:ext>
            </p:extLst>
          </p:nvPr>
        </p:nvGraphicFramePr>
        <p:xfrm>
          <a:off x="238540" y="1737691"/>
          <a:ext cx="11777870" cy="467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2EC90832-DAE1-46F9-A322-1FBB5C456BDA}"/>
              </a:ext>
            </a:extLst>
          </p:cNvPr>
          <p:cNvSpPr>
            <a:spLocks noGrp="1"/>
          </p:cNvSpPr>
          <p:nvPr>
            <p:ph type="sldNum" sz="quarter" idx="12"/>
          </p:nvPr>
        </p:nvSpPr>
        <p:spPr/>
        <p:txBody>
          <a:bodyPr/>
          <a:lstStyle/>
          <a:p>
            <a:fld id="{B8E58D32-DF30-4C66-9099-EE909E815CDD}" type="slidenum">
              <a:rPr lang="it-IT" smtClean="0"/>
              <a:t>123</a:t>
            </a:fld>
            <a:endParaRPr lang="it-IT" dirty="0"/>
          </a:p>
        </p:txBody>
      </p:sp>
      <p:sp>
        <p:nvSpPr>
          <p:cNvPr id="15" name="CasellaDiTesto 14">
            <a:extLst>
              <a:ext uri="{FF2B5EF4-FFF2-40B4-BE49-F238E27FC236}">
                <a16:creationId xmlns:a16="http://schemas.microsoft.com/office/drawing/2014/main" id="{8DFEF015-5DC3-4C4F-9499-DA6399F6CC77}"/>
              </a:ext>
            </a:extLst>
          </p:cNvPr>
          <p:cNvSpPr txBox="1"/>
          <p:nvPr/>
        </p:nvSpPr>
        <p:spPr>
          <a:xfrm>
            <a:off x="138545" y="651291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5.3 – LE «SAFEGUARDING POLICIES»/Le </a:t>
            </a:r>
            <a:r>
              <a:rPr lang="it-IT" sz="1000" dirty="0">
                <a:solidFill>
                  <a:prstClr val="white"/>
                </a:solidFill>
                <a:latin typeface="Rockwell" panose="02060603020205020403"/>
              </a:rPr>
              <a:t>condotte vietate</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72299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5.4 – </a:t>
            </a:r>
            <a:r>
              <a:rPr lang="it-IT" cap="none" dirty="0">
                <a:latin typeface="+mn-lt"/>
              </a:rPr>
              <a:t>La segnalazione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124</a:t>
            </a:fld>
            <a:endParaRPr lang="it-IT" dirty="0"/>
          </a:p>
        </p:txBody>
      </p:sp>
    </p:spTree>
    <p:extLst>
      <p:ext uri="{BB962C8B-B14F-4D97-AF65-F5344CB8AC3E}">
        <p14:creationId xmlns:p14="http://schemas.microsoft.com/office/powerpoint/2010/main" val="33361837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53FC1-7DA1-430D-88E9-2DEF236D1E49}"/>
              </a:ext>
            </a:extLst>
          </p:cNvPr>
          <p:cNvSpPr>
            <a:spLocks noGrp="1"/>
          </p:cNvSpPr>
          <p:nvPr>
            <p:ph type="title"/>
          </p:nvPr>
        </p:nvSpPr>
        <p:spPr>
          <a:xfrm>
            <a:off x="185945" y="627345"/>
            <a:ext cx="3643150" cy="5603310"/>
          </a:xfrm>
        </p:spPr>
        <p:txBody>
          <a:bodyPr>
            <a:normAutofit/>
          </a:bodyPr>
          <a:lstStyle/>
          <a:p>
            <a:r>
              <a:rPr lang="it-IT" sz="3100" dirty="0">
                <a:latin typeface="+mn-lt"/>
              </a:rPr>
              <a:t>LE SAFEGUARDING POLICIES</a:t>
            </a:r>
            <a:br>
              <a:rPr lang="it-IT" sz="3100" dirty="0">
                <a:latin typeface="+mn-lt"/>
              </a:rPr>
            </a:br>
            <a:r>
              <a:rPr lang="it-IT" sz="3100" dirty="0">
                <a:latin typeface="+mn-lt"/>
              </a:rPr>
              <a:t>- SEGNALAZIONE</a:t>
            </a:r>
          </a:p>
        </p:txBody>
      </p:sp>
      <p:graphicFrame>
        <p:nvGraphicFramePr>
          <p:cNvPr id="12" name="Segnaposto contenuto 2">
            <a:extLst>
              <a:ext uri="{FF2B5EF4-FFF2-40B4-BE49-F238E27FC236}">
                <a16:creationId xmlns:a16="http://schemas.microsoft.com/office/drawing/2014/main" id="{194CD615-2F22-4951-A093-25E615D83C1F}"/>
              </a:ext>
            </a:extLst>
          </p:cNvPr>
          <p:cNvGraphicFramePr>
            <a:graphicFrameLocks noGrp="1"/>
          </p:cNvGraphicFramePr>
          <p:nvPr>
            <p:ph idx="1"/>
            <p:extLst>
              <p:ext uri="{D42A27DB-BD31-4B8C-83A1-F6EECF244321}">
                <p14:modId xmlns:p14="http://schemas.microsoft.com/office/powerpoint/2010/main" val="813994633"/>
              </p:ext>
            </p:extLst>
          </p:nvPr>
        </p:nvGraphicFramePr>
        <p:xfrm>
          <a:off x="4015409" y="238539"/>
          <a:ext cx="799064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77110712-A83F-4CD0-BE68-35EAE043F2D5}"/>
              </a:ext>
            </a:extLst>
          </p:cNvPr>
          <p:cNvSpPr>
            <a:spLocks noGrp="1"/>
          </p:cNvSpPr>
          <p:nvPr>
            <p:ph type="sldNum" sz="quarter" idx="12"/>
          </p:nvPr>
        </p:nvSpPr>
        <p:spPr/>
        <p:txBody>
          <a:bodyPr/>
          <a:lstStyle/>
          <a:p>
            <a:fld id="{B8E58D32-DF30-4C66-9099-EE909E815CDD}" type="slidenum">
              <a:rPr lang="it-IT" smtClean="0"/>
              <a:t>125</a:t>
            </a:fld>
            <a:endParaRPr lang="it-IT" dirty="0"/>
          </a:p>
        </p:txBody>
      </p:sp>
      <p:sp>
        <p:nvSpPr>
          <p:cNvPr id="10" name="CasellaDiTesto 9">
            <a:extLst>
              <a:ext uri="{FF2B5EF4-FFF2-40B4-BE49-F238E27FC236}">
                <a16:creationId xmlns:a16="http://schemas.microsoft.com/office/drawing/2014/main" id="{C7E9FD15-804A-4B47-92A6-A7DE3DAED4E7}"/>
              </a:ext>
            </a:extLst>
          </p:cNvPr>
          <p:cNvSpPr txBox="1"/>
          <p:nvPr/>
        </p:nvSpPr>
        <p:spPr>
          <a:xfrm>
            <a:off x="110836" y="651622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5.4 – LE «SAFEGUARDING POLICIES»/La segnalazione</a:t>
            </a:r>
          </a:p>
        </p:txBody>
      </p:sp>
    </p:spTree>
    <p:extLst>
      <p:ext uri="{BB962C8B-B14F-4D97-AF65-F5344CB8AC3E}">
        <p14:creationId xmlns:p14="http://schemas.microsoft.com/office/powerpoint/2010/main" val="3541660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DBB4B1F9-62D3-4772-8B56-2458F4219380}"/>
              </a:ext>
            </a:extLst>
          </p:cNvPr>
          <p:cNvSpPr txBox="1">
            <a:spLocks/>
          </p:cNvSpPr>
          <p:nvPr/>
        </p:nvSpPr>
        <p:spPr>
          <a:xfrm>
            <a:off x="8547651" y="636870"/>
            <a:ext cx="3494847" cy="5584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p>
          <a:p>
            <a:pPr>
              <a:spcAft>
                <a:spcPts val="600"/>
              </a:spcAft>
            </a:pPr>
            <a:r>
              <a:rPr lang="en-US" sz="3100" dirty="0">
                <a:latin typeface="+mn-lt"/>
              </a:rPr>
              <a:t>-</a:t>
            </a:r>
          </a:p>
          <a:p>
            <a:pPr>
              <a:spcAft>
                <a:spcPts val="600"/>
              </a:spcAft>
            </a:pPr>
            <a:r>
              <a:rPr lang="en-US" sz="3100" dirty="0">
                <a:latin typeface="+mn-lt"/>
              </a:rPr>
              <a:t> SEGNALAZIONE</a:t>
            </a:r>
          </a:p>
        </p:txBody>
      </p:sp>
      <p:graphicFrame>
        <p:nvGraphicFramePr>
          <p:cNvPr id="12" name="Segnaposto contenuto 2">
            <a:extLst>
              <a:ext uri="{FF2B5EF4-FFF2-40B4-BE49-F238E27FC236}">
                <a16:creationId xmlns:a16="http://schemas.microsoft.com/office/drawing/2014/main" id="{26DA02EE-9BA9-441A-BF0E-C009D39CABD8}"/>
              </a:ext>
            </a:extLst>
          </p:cNvPr>
          <p:cNvGraphicFramePr>
            <a:graphicFrameLocks noGrp="1"/>
          </p:cNvGraphicFramePr>
          <p:nvPr>
            <p:ph idx="1"/>
            <p:extLst>
              <p:ext uri="{D42A27DB-BD31-4B8C-83A1-F6EECF244321}">
                <p14:modId xmlns:p14="http://schemas.microsoft.com/office/powerpoint/2010/main" val="25536444"/>
              </p:ext>
            </p:extLst>
          </p:nvPr>
        </p:nvGraphicFramePr>
        <p:xfrm>
          <a:off x="248478" y="206943"/>
          <a:ext cx="7792279" cy="64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5CCF7CCF-8DEA-44D2-BB89-56AC54E0A1F5}"/>
              </a:ext>
            </a:extLst>
          </p:cNvPr>
          <p:cNvSpPr>
            <a:spLocks noGrp="1"/>
          </p:cNvSpPr>
          <p:nvPr>
            <p:ph type="sldNum" sz="quarter" idx="12"/>
          </p:nvPr>
        </p:nvSpPr>
        <p:spPr/>
        <p:txBody>
          <a:bodyPr/>
          <a:lstStyle/>
          <a:p>
            <a:fld id="{B8E58D32-DF30-4C66-9099-EE909E815CDD}" type="slidenum">
              <a:rPr lang="it-IT" smtClean="0"/>
              <a:t>126</a:t>
            </a:fld>
            <a:endParaRPr lang="it-IT" dirty="0"/>
          </a:p>
        </p:txBody>
      </p:sp>
      <p:sp>
        <p:nvSpPr>
          <p:cNvPr id="13" name="CasellaDiTesto 12">
            <a:extLst>
              <a:ext uri="{FF2B5EF4-FFF2-40B4-BE49-F238E27FC236}">
                <a16:creationId xmlns:a16="http://schemas.microsoft.com/office/drawing/2014/main" id="{2289B861-23F3-4550-B698-EC766A8B8576}"/>
              </a:ext>
            </a:extLst>
          </p:cNvPr>
          <p:cNvSpPr txBox="1"/>
          <p:nvPr/>
        </p:nvSpPr>
        <p:spPr>
          <a:xfrm>
            <a:off x="126999" y="6549424"/>
            <a:ext cx="616527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5.4 – LE «SAFEGUARDING POLICIES»/La segnalazione</a:t>
            </a:r>
          </a:p>
        </p:txBody>
      </p:sp>
    </p:spTree>
    <p:extLst>
      <p:ext uri="{BB962C8B-B14F-4D97-AF65-F5344CB8AC3E}">
        <p14:creationId xmlns:p14="http://schemas.microsoft.com/office/powerpoint/2010/main" val="16875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6. – </a:t>
            </a:r>
            <a:r>
              <a:rPr lang="it-IT" cap="none" dirty="0">
                <a:latin typeface="+mn-lt"/>
              </a:rPr>
              <a:t>POLITICHE DI PREVENZIONE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127</a:t>
            </a:fld>
            <a:endParaRPr lang="it-IT" dirty="0"/>
          </a:p>
        </p:txBody>
      </p:sp>
    </p:spTree>
    <p:extLst>
      <p:ext uri="{BB962C8B-B14F-4D97-AF65-F5344CB8AC3E}">
        <p14:creationId xmlns:p14="http://schemas.microsoft.com/office/powerpoint/2010/main" val="24624480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2B054-7C00-4CC8-A0BC-F4AC5D068128}"/>
              </a:ext>
            </a:extLst>
          </p:cNvPr>
          <p:cNvSpPr>
            <a:spLocks noGrp="1"/>
          </p:cNvSpPr>
          <p:nvPr>
            <p:ph type="title"/>
          </p:nvPr>
        </p:nvSpPr>
        <p:spPr>
          <a:xfrm>
            <a:off x="914314" y="-44035"/>
            <a:ext cx="10353761" cy="1326321"/>
          </a:xfrm>
        </p:spPr>
        <p:txBody>
          <a:bodyPr>
            <a:normAutofit/>
          </a:bodyPr>
          <a:lstStyle/>
          <a:p>
            <a:r>
              <a:rPr lang="it-IT" dirty="0">
                <a:latin typeface="+mn-lt"/>
              </a:rPr>
              <a:t>POLITICHE DI PREVENZIONE</a:t>
            </a:r>
          </a:p>
        </p:txBody>
      </p:sp>
      <p:graphicFrame>
        <p:nvGraphicFramePr>
          <p:cNvPr id="12" name="Segnaposto contenuto 2">
            <a:extLst>
              <a:ext uri="{FF2B5EF4-FFF2-40B4-BE49-F238E27FC236}">
                <a16:creationId xmlns:a16="http://schemas.microsoft.com/office/drawing/2014/main" id="{8C5B30B0-66F3-4DC8-BD28-A6A6F8319E22}"/>
              </a:ext>
            </a:extLst>
          </p:cNvPr>
          <p:cNvGraphicFramePr>
            <a:graphicFrameLocks noGrp="1"/>
          </p:cNvGraphicFramePr>
          <p:nvPr>
            <p:ph idx="1"/>
            <p:extLst>
              <p:ext uri="{D42A27DB-BD31-4B8C-83A1-F6EECF244321}">
                <p14:modId xmlns:p14="http://schemas.microsoft.com/office/powerpoint/2010/main" val="1353917478"/>
              </p:ext>
            </p:extLst>
          </p:nvPr>
        </p:nvGraphicFramePr>
        <p:xfrm>
          <a:off x="159026" y="1133061"/>
          <a:ext cx="11817626" cy="483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CE9D56A4-BA34-4EFC-A07B-D1B5B80E2B8F}"/>
              </a:ext>
            </a:extLst>
          </p:cNvPr>
          <p:cNvSpPr>
            <a:spLocks noGrp="1"/>
          </p:cNvSpPr>
          <p:nvPr>
            <p:ph type="sldNum" sz="quarter" idx="12"/>
          </p:nvPr>
        </p:nvSpPr>
        <p:spPr/>
        <p:txBody>
          <a:bodyPr/>
          <a:lstStyle/>
          <a:p>
            <a:fld id="{B8E58D32-DF30-4C66-9099-EE909E815CDD}" type="slidenum">
              <a:rPr lang="it-IT" smtClean="0"/>
              <a:t>128</a:t>
            </a:fld>
            <a:endParaRPr lang="it-IT" dirty="0"/>
          </a:p>
        </p:txBody>
      </p:sp>
      <p:sp>
        <p:nvSpPr>
          <p:cNvPr id="9" name="CasellaDiTesto 8">
            <a:extLst>
              <a:ext uri="{FF2B5EF4-FFF2-40B4-BE49-F238E27FC236}">
                <a16:creationId xmlns:a16="http://schemas.microsoft.com/office/drawing/2014/main" id="{ED3A3F52-4875-4EFD-8ACC-DA4D54081B59}"/>
              </a:ext>
            </a:extLst>
          </p:cNvPr>
          <p:cNvSpPr txBox="1"/>
          <p:nvPr/>
        </p:nvSpPr>
        <p:spPr>
          <a:xfrm>
            <a:off x="159026" y="647133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291338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24B14-A5ED-4DE8-96B9-530912C4DF96}"/>
              </a:ext>
            </a:extLst>
          </p:cNvPr>
          <p:cNvSpPr>
            <a:spLocks noGrp="1"/>
          </p:cNvSpPr>
          <p:nvPr>
            <p:ph type="title"/>
          </p:nvPr>
        </p:nvSpPr>
        <p:spPr>
          <a:xfrm>
            <a:off x="5149145" y="240145"/>
            <a:ext cx="6340084" cy="1326321"/>
          </a:xfrm>
        </p:spPr>
        <p:txBody>
          <a:bodyPr>
            <a:normAutofit/>
          </a:bodyPr>
          <a:lstStyle/>
          <a:p>
            <a:r>
              <a:rPr lang="it-IT" sz="2900" dirty="0">
                <a:solidFill>
                  <a:srgbClr val="FFFFFF"/>
                </a:solidFill>
                <a:latin typeface="+mn-lt"/>
              </a:rPr>
              <a:t>POLITICHE DI PREVENZIONE </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FORMAZIONE</a:t>
            </a:r>
          </a:p>
        </p:txBody>
      </p:sp>
      <p:sp>
        <p:nvSpPr>
          <p:cNvPr id="3" name="Segnaposto contenuto 2">
            <a:extLst>
              <a:ext uri="{FF2B5EF4-FFF2-40B4-BE49-F238E27FC236}">
                <a16:creationId xmlns:a16="http://schemas.microsoft.com/office/drawing/2014/main" id="{F4AB28AC-4617-4431-8942-D54FE647F572}"/>
              </a:ext>
            </a:extLst>
          </p:cNvPr>
          <p:cNvSpPr>
            <a:spLocks noGrp="1"/>
          </p:cNvSpPr>
          <p:nvPr>
            <p:ph idx="1"/>
          </p:nvPr>
        </p:nvSpPr>
        <p:spPr>
          <a:xfrm>
            <a:off x="4927471" y="1699491"/>
            <a:ext cx="7026404" cy="4767984"/>
          </a:xfrm>
        </p:spPr>
        <p:txBody>
          <a:bodyPr>
            <a:normAutofit/>
          </a:bodyPr>
          <a:lstStyle/>
          <a:p>
            <a:pPr marL="0" indent="0" algn="just">
              <a:lnSpc>
                <a:spcPct val="110000"/>
              </a:lnSpc>
              <a:buNone/>
            </a:pPr>
            <a:r>
              <a:rPr lang="it-IT" sz="1600" dirty="0">
                <a:solidFill>
                  <a:srgbClr val="FFFFFF"/>
                </a:solidFill>
              </a:rPr>
              <a:t>La formazione deve essere finalizzata, tra l’altro, a superare:</a:t>
            </a:r>
          </a:p>
          <a:p>
            <a:pPr marL="360363" indent="-360363" algn="just">
              <a:lnSpc>
                <a:spcPct val="110000"/>
              </a:lnSpc>
              <a:buFont typeface="+mj-lt"/>
              <a:buAutoNum type="arabicPeriod"/>
            </a:pPr>
            <a:r>
              <a:rPr lang="it-IT" sz="1600" dirty="0">
                <a:solidFill>
                  <a:srgbClr val="FFFFFF"/>
                </a:solidFill>
              </a:rPr>
              <a:t>il timore di denunciare</a:t>
            </a:r>
          </a:p>
          <a:p>
            <a:pPr marL="360363" indent="-360363" algn="just">
              <a:lnSpc>
                <a:spcPct val="110000"/>
              </a:lnSpc>
              <a:buFont typeface="+mj-lt"/>
              <a:buAutoNum type="arabicPeriod"/>
            </a:pPr>
            <a:r>
              <a:rPr lang="it-IT" sz="1600" dirty="0">
                <a:solidFill>
                  <a:srgbClr val="FFFFFF"/>
                </a:solidFill>
              </a:rPr>
              <a:t>la scarsa informazione sul fenomeno e su cosa costituisca abuso e molestia</a:t>
            </a:r>
          </a:p>
          <a:p>
            <a:pPr marL="360363" indent="-360363" algn="just">
              <a:lnSpc>
                <a:spcPct val="110000"/>
              </a:lnSpc>
              <a:buFont typeface="+mj-lt"/>
              <a:buAutoNum type="arabicPeriod"/>
            </a:pPr>
            <a:r>
              <a:rPr lang="it-IT" sz="1600" dirty="0">
                <a:solidFill>
                  <a:srgbClr val="FFFFFF"/>
                </a:solidFill>
              </a:rPr>
              <a:t>il convincimento che l’assunzione di responsabilità riguardi solo altri</a:t>
            </a:r>
          </a:p>
          <a:p>
            <a:pPr marL="360363" indent="-360363" algn="just">
              <a:lnSpc>
                <a:spcPct val="110000"/>
              </a:lnSpc>
              <a:buFont typeface="+mj-lt"/>
              <a:buAutoNum type="arabicPeriod"/>
            </a:pPr>
            <a:r>
              <a:rPr lang="it-IT" sz="1600" dirty="0">
                <a:solidFill>
                  <a:srgbClr val="FFFFFF"/>
                </a:solidFill>
              </a:rPr>
              <a:t>il retaggio culturale che favorisce l’abuso e la molestia</a:t>
            </a:r>
          </a:p>
          <a:p>
            <a:pPr marL="360363" indent="-360363" algn="just">
              <a:lnSpc>
                <a:spcPct val="110000"/>
              </a:lnSpc>
              <a:buFont typeface="+mj-lt"/>
              <a:buAutoNum type="arabicPeriod"/>
            </a:pPr>
            <a:r>
              <a:rPr lang="it-IT" sz="1600" dirty="0">
                <a:solidFill>
                  <a:srgbClr val="FFFFFF"/>
                </a:solidFill>
              </a:rPr>
              <a:t>la sfiducia nell’efficacia delle procedure di segnalazione</a:t>
            </a:r>
          </a:p>
          <a:p>
            <a:pPr marL="0" indent="0" algn="just">
              <a:lnSpc>
                <a:spcPct val="110000"/>
              </a:lnSpc>
              <a:buNone/>
            </a:pPr>
            <a:r>
              <a:rPr lang="it-IT" sz="1600" dirty="0">
                <a:solidFill>
                  <a:srgbClr val="FFFFFF"/>
                </a:solidFill>
              </a:rPr>
              <a:t>e deve tenere conto del contesto di riferimento, delle diverse caratteristiche dei destinatari, delle modalità di somministrazione  in funzione dei destinatari stessi. </a:t>
            </a:r>
          </a:p>
          <a:p>
            <a:pPr marL="0" indent="0" algn="just">
              <a:lnSpc>
                <a:spcPct val="110000"/>
              </a:lnSpc>
              <a:buNone/>
            </a:pPr>
            <a:r>
              <a:rPr lang="it-IT" sz="1600" dirty="0">
                <a:solidFill>
                  <a:srgbClr val="FFFFFF"/>
                </a:solidFill>
              </a:rPr>
              <a:t>La comunicazione interna, che veicoli le politiche e le procedure di contrasto agli abusi e molestie, è molto importante, e deve essere pianificata in modo da raggiungere tutti i soggetti interessati, soprattutto prima delle competizioni.</a:t>
            </a:r>
          </a:p>
          <a:p>
            <a:pPr>
              <a:lnSpc>
                <a:spcPct val="110000"/>
              </a:lnSpc>
            </a:pPr>
            <a:endParaRPr lang="it-IT" sz="1300" dirty="0">
              <a:solidFill>
                <a:srgbClr val="FFFFFF"/>
              </a:solidFill>
            </a:endParaRPr>
          </a:p>
        </p:txBody>
      </p:sp>
      <p:sp>
        <p:nvSpPr>
          <p:cNvPr id="5" name="Segnaposto numero diapositiva 4">
            <a:extLst>
              <a:ext uri="{FF2B5EF4-FFF2-40B4-BE49-F238E27FC236}">
                <a16:creationId xmlns:a16="http://schemas.microsoft.com/office/drawing/2014/main" id="{58B0E6BB-00E6-4885-8E38-DCFEEA5AC345}"/>
              </a:ext>
            </a:extLst>
          </p:cNvPr>
          <p:cNvSpPr>
            <a:spLocks noGrp="1"/>
          </p:cNvSpPr>
          <p:nvPr>
            <p:ph type="sldNum" sz="quarter" idx="12"/>
          </p:nvPr>
        </p:nvSpPr>
        <p:spPr/>
        <p:txBody>
          <a:bodyPr/>
          <a:lstStyle/>
          <a:p>
            <a:fld id="{B8E58D32-DF30-4C66-9099-EE909E815CDD}" type="slidenum">
              <a:rPr lang="it-IT" smtClean="0"/>
              <a:t>129</a:t>
            </a:fld>
            <a:endParaRPr lang="it-IT" dirty="0"/>
          </a:p>
        </p:txBody>
      </p:sp>
      <p:pic>
        <p:nvPicPr>
          <p:cNvPr id="7" name="Elemento grafico 6" descr="Aula con riempimento a tinta unita">
            <a:extLst>
              <a:ext uri="{FF2B5EF4-FFF2-40B4-BE49-F238E27FC236}">
                <a16:creationId xmlns:a16="http://schemas.microsoft.com/office/drawing/2014/main" id="{1E67C642-5CE5-4078-BE34-3F56640C3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827" y="1302327"/>
            <a:ext cx="3784445" cy="3784445"/>
          </a:xfrm>
          <a:prstGeom prst="rect">
            <a:avLst/>
          </a:prstGeom>
        </p:spPr>
      </p:pic>
      <p:sp>
        <p:nvSpPr>
          <p:cNvPr id="10" name="CasellaDiTesto 9">
            <a:extLst>
              <a:ext uri="{FF2B5EF4-FFF2-40B4-BE49-F238E27FC236}">
                <a16:creationId xmlns:a16="http://schemas.microsoft.com/office/drawing/2014/main" id="{473D9A0F-369C-4DA8-A0FE-7F864C295FBB}"/>
              </a:ext>
            </a:extLst>
          </p:cNvPr>
          <p:cNvSpPr txBox="1"/>
          <p:nvPr/>
        </p:nvSpPr>
        <p:spPr>
          <a:xfrm>
            <a:off x="147782" y="650450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1718835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4B91A-B699-4D28-AD55-1761A7347A5A}"/>
              </a:ext>
            </a:extLst>
          </p:cNvPr>
          <p:cNvSpPr>
            <a:spLocks noGrp="1"/>
          </p:cNvSpPr>
          <p:nvPr>
            <p:ph type="title"/>
          </p:nvPr>
        </p:nvSpPr>
        <p:spPr>
          <a:xfrm>
            <a:off x="919119" y="241852"/>
            <a:ext cx="10353761" cy="1326321"/>
          </a:xfrm>
        </p:spPr>
        <p:txBody>
          <a:bodyPr>
            <a:normAutofit/>
          </a:bodyPr>
          <a:lstStyle/>
          <a:p>
            <a:r>
              <a:rPr lang="it-IT" sz="3100" dirty="0">
                <a:latin typeface="+mn-lt"/>
              </a:rPr>
              <a:t>ABUSI SESSUALI: CARATTERISTICHE</a:t>
            </a:r>
          </a:p>
        </p:txBody>
      </p:sp>
      <p:graphicFrame>
        <p:nvGraphicFramePr>
          <p:cNvPr id="21" name="Segnaposto contenuto 2">
            <a:extLst>
              <a:ext uri="{FF2B5EF4-FFF2-40B4-BE49-F238E27FC236}">
                <a16:creationId xmlns:a16="http://schemas.microsoft.com/office/drawing/2014/main" id="{DBD6C4B4-FC58-4E89-8660-C53EE63BC02B}"/>
              </a:ext>
            </a:extLst>
          </p:cNvPr>
          <p:cNvGraphicFramePr>
            <a:graphicFrameLocks noGrp="1"/>
          </p:cNvGraphicFramePr>
          <p:nvPr>
            <p:ph idx="1"/>
            <p:extLst>
              <p:ext uri="{D42A27DB-BD31-4B8C-83A1-F6EECF244321}">
                <p14:modId xmlns:p14="http://schemas.microsoft.com/office/powerpoint/2010/main" val="2667864456"/>
              </p:ext>
            </p:extLst>
          </p:nvPr>
        </p:nvGraphicFramePr>
        <p:xfrm>
          <a:off x="-1" y="1568173"/>
          <a:ext cx="12192000" cy="487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D9A9EED-8D68-455B-AFBE-AAE5A5240E61}"/>
              </a:ext>
            </a:extLst>
          </p:cNvPr>
          <p:cNvSpPr>
            <a:spLocks noGrp="1"/>
          </p:cNvSpPr>
          <p:nvPr>
            <p:ph type="sldNum" sz="quarter" idx="12"/>
          </p:nvPr>
        </p:nvSpPr>
        <p:spPr/>
        <p:txBody>
          <a:bodyPr/>
          <a:lstStyle/>
          <a:p>
            <a:fld id="{B8E58D32-DF30-4C66-9099-EE909E815CDD}" type="slidenum">
              <a:rPr lang="it-IT" smtClean="0"/>
              <a:t>13</a:t>
            </a:fld>
            <a:endParaRPr lang="it-IT" dirty="0"/>
          </a:p>
        </p:txBody>
      </p:sp>
      <p:sp>
        <p:nvSpPr>
          <p:cNvPr id="7" name="CasellaDiTesto 6">
            <a:extLst>
              <a:ext uri="{FF2B5EF4-FFF2-40B4-BE49-F238E27FC236}">
                <a16:creationId xmlns:a16="http://schemas.microsoft.com/office/drawing/2014/main" id="{1B3396F5-191E-4A51-BFB0-7D376847FCA6}"/>
              </a:ext>
            </a:extLst>
          </p:cNvPr>
          <p:cNvSpPr txBox="1"/>
          <p:nvPr/>
        </p:nvSpPr>
        <p:spPr>
          <a:xfrm>
            <a:off x="110836" y="653540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2.2 – LA SOCIET</a:t>
            </a:r>
            <a:r>
              <a:rPr lang="it-IT" sz="1000" dirty="0">
                <a:solidFill>
                  <a:prstClr val="white"/>
                </a:solidFill>
                <a:latin typeface="Rockwell" panose="02060603020205020403"/>
              </a:rPr>
              <a:t>À</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 MODERNA/Abusi e molestie sessuali</a:t>
            </a:r>
          </a:p>
        </p:txBody>
      </p:sp>
    </p:spTree>
    <p:extLst>
      <p:ext uri="{BB962C8B-B14F-4D97-AF65-F5344CB8AC3E}">
        <p14:creationId xmlns:p14="http://schemas.microsoft.com/office/powerpoint/2010/main" val="2112384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090F6B-9656-4CD7-AB54-F3D373528312}"/>
              </a:ext>
            </a:extLst>
          </p:cNvPr>
          <p:cNvSpPr>
            <a:spLocks noGrp="1"/>
          </p:cNvSpPr>
          <p:nvPr>
            <p:ph type="title"/>
          </p:nvPr>
        </p:nvSpPr>
        <p:spPr>
          <a:xfrm>
            <a:off x="932268" y="138546"/>
            <a:ext cx="10353761" cy="1326321"/>
          </a:xfrm>
        </p:spPr>
        <p:txBody>
          <a:bodyPr>
            <a:normAutofit/>
          </a:bodyPr>
          <a:lstStyle/>
          <a:p>
            <a:r>
              <a:rPr lang="it-IT" dirty="0">
                <a:latin typeface="+mn-lt"/>
              </a:rPr>
              <a:t>POLITICHE DI PREVENZIONE - OBIETTIVI</a:t>
            </a:r>
          </a:p>
        </p:txBody>
      </p:sp>
      <p:graphicFrame>
        <p:nvGraphicFramePr>
          <p:cNvPr id="5" name="Segnaposto contenuto 2">
            <a:extLst>
              <a:ext uri="{FF2B5EF4-FFF2-40B4-BE49-F238E27FC236}">
                <a16:creationId xmlns:a16="http://schemas.microsoft.com/office/drawing/2014/main" id="{DE1FD336-A1BE-49BC-88F7-FD45D9333C45}"/>
              </a:ext>
            </a:extLst>
          </p:cNvPr>
          <p:cNvGraphicFramePr>
            <a:graphicFrameLocks noGrp="1"/>
          </p:cNvGraphicFramePr>
          <p:nvPr>
            <p:ph idx="1"/>
            <p:extLst>
              <p:ext uri="{D42A27DB-BD31-4B8C-83A1-F6EECF244321}">
                <p14:modId xmlns:p14="http://schemas.microsoft.com/office/powerpoint/2010/main" val="553312204"/>
              </p:ext>
            </p:extLst>
          </p:nvPr>
        </p:nvGraphicFramePr>
        <p:xfrm>
          <a:off x="914400" y="1394691"/>
          <a:ext cx="10353675"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91FBCDB-FDEB-4D47-8FB3-9D92B8CCC0CB}"/>
              </a:ext>
            </a:extLst>
          </p:cNvPr>
          <p:cNvSpPr>
            <a:spLocks noGrp="1"/>
          </p:cNvSpPr>
          <p:nvPr>
            <p:ph type="sldNum" sz="quarter" idx="12"/>
          </p:nvPr>
        </p:nvSpPr>
        <p:spPr/>
        <p:txBody>
          <a:bodyPr/>
          <a:lstStyle/>
          <a:p>
            <a:fld id="{B8E58D32-DF30-4C66-9099-EE909E815CDD}" type="slidenum">
              <a:rPr lang="it-IT" smtClean="0"/>
              <a:t>130</a:t>
            </a:fld>
            <a:endParaRPr lang="it-IT" dirty="0"/>
          </a:p>
        </p:txBody>
      </p:sp>
      <p:sp>
        <p:nvSpPr>
          <p:cNvPr id="6" name="CasellaDiTesto 5">
            <a:extLst>
              <a:ext uri="{FF2B5EF4-FFF2-40B4-BE49-F238E27FC236}">
                <a16:creationId xmlns:a16="http://schemas.microsoft.com/office/drawing/2014/main" id="{DB04DC1F-2E10-472F-B0AF-75EB99684CEC}"/>
              </a:ext>
            </a:extLst>
          </p:cNvPr>
          <p:cNvSpPr txBox="1"/>
          <p:nvPr/>
        </p:nvSpPr>
        <p:spPr>
          <a:xfrm>
            <a:off x="212436" y="649474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48480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4FA0E-2A29-4884-BF5A-8252C91F189B}"/>
              </a:ext>
            </a:extLst>
          </p:cNvPr>
          <p:cNvSpPr>
            <a:spLocks noGrp="1"/>
          </p:cNvSpPr>
          <p:nvPr>
            <p:ph type="title"/>
          </p:nvPr>
        </p:nvSpPr>
        <p:spPr>
          <a:xfrm>
            <a:off x="914400" y="72887"/>
            <a:ext cx="10353761" cy="1192495"/>
          </a:xfrm>
        </p:spPr>
        <p:txBody>
          <a:bodyPr>
            <a:noAutofit/>
          </a:bodyPr>
          <a:lstStyle/>
          <a:p>
            <a:r>
              <a:rPr lang="it-IT" sz="3100" dirty="0">
                <a:latin typeface="+mn-lt"/>
              </a:rPr>
              <a:t>POLITICHE DI PREVENZIONE</a:t>
            </a:r>
            <a:br>
              <a:rPr lang="it-IT" sz="3100" dirty="0">
                <a:latin typeface="+mn-lt"/>
              </a:rPr>
            </a:br>
            <a:r>
              <a:rPr lang="it-IT" sz="3100" dirty="0">
                <a:latin typeface="+mn-lt"/>
              </a:rPr>
              <a:t>-</a:t>
            </a:r>
            <a:br>
              <a:rPr lang="it-IT" sz="3100" dirty="0">
                <a:latin typeface="+mn-lt"/>
              </a:rPr>
            </a:br>
            <a:r>
              <a:rPr lang="it-IT" sz="3100" dirty="0">
                <a:latin typeface="+mn-lt"/>
              </a:rPr>
              <a:t>SITUAZIONI E COMPORTAMENTI</a:t>
            </a:r>
          </a:p>
        </p:txBody>
      </p:sp>
      <p:graphicFrame>
        <p:nvGraphicFramePr>
          <p:cNvPr id="12" name="Segnaposto contenuto 2">
            <a:extLst>
              <a:ext uri="{FF2B5EF4-FFF2-40B4-BE49-F238E27FC236}">
                <a16:creationId xmlns:a16="http://schemas.microsoft.com/office/drawing/2014/main" id="{C2247BBC-D1C3-4F3A-BDA4-600502AB899F}"/>
              </a:ext>
            </a:extLst>
          </p:cNvPr>
          <p:cNvGraphicFramePr>
            <a:graphicFrameLocks noGrp="1"/>
          </p:cNvGraphicFramePr>
          <p:nvPr>
            <p:ph idx="1"/>
            <p:extLst>
              <p:ext uri="{D42A27DB-BD31-4B8C-83A1-F6EECF244321}">
                <p14:modId xmlns:p14="http://schemas.microsoft.com/office/powerpoint/2010/main" val="1208511516"/>
              </p:ext>
            </p:extLst>
          </p:nvPr>
        </p:nvGraphicFramePr>
        <p:xfrm>
          <a:off x="176981" y="1399209"/>
          <a:ext cx="11759379" cy="5204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6B8C415-CE8C-45D7-9E73-3C40ACD79600}"/>
              </a:ext>
            </a:extLst>
          </p:cNvPr>
          <p:cNvSpPr>
            <a:spLocks noGrp="1"/>
          </p:cNvSpPr>
          <p:nvPr>
            <p:ph type="sldNum" sz="quarter" idx="12"/>
          </p:nvPr>
        </p:nvSpPr>
        <p:spPr/>
        <p:txBody>
          <a:bodyPr/>
          <a:lstStyle/>
          <a:p>
            <a:fld id="{B8E58D32-DF30-4C66-9099-EE909E815CDD}" type="slidenum">
              <a:rPr lang="it-IT" smtClean="0"/>
              <a:t>131</a:t>
            </a:fld>
            <a:endParaRPr lang="it-IT" dirty="0"/>
          </a:p>
        </p:txBody>
      </p:sp>
      <p:sp>
        <p:nvSpPr>
          <p:cNvPr id="6" name="CasellaDiTesto 5">
            <a:extLst>
              <a:ext uri="{FF2B5EF4-FFF2-40B4-BE49-F238E27FC236}">
                <a16:creationId xmlns:a16="http://schemas.microsoft.com/office/drawing/2014/main" id="{9BF7C8C7-E1E9-4D29-BD2F-F3D1D8B057F1}"/>
              </a:ext>
            </a:extLst>
          </p:cNvPr>
          <p:cNvSpPr txBox="1"/>
          <p:nvPr/>
        </p:nvSpPr>
        <p:spPr>
          <a:xfrm>
            <a:off x="73891" y="653889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
        <p:nvSpPr>
          <p:cNvPr id="3" name="Freccia a destra 2">
            <a:extLst>
              <a:ext uri="{FF2B5EF4-FFF2-40B4-BE49-F238E27FC236}">
                <a16:creationId xmlns:a16="http://schemas.microsoft.com/office/drawing/2014/main" id="{8DC282AF-C297-4D84-826A-EC8003428282}"/>
              </a:ext>
            </a:extLst>
          </p:cNvPr>
          <p:cNvSpPr/>
          <p:nvPr/>
        </p:nvSpPr>
        <p:spPr>
          <a:xfrm>
            <a:off x="535709" y="364836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41DB5117-1FFC-4F0E-8A43-CEAE744DDF02}"/>
              </a:ext>
            </a:extLst>
          </p:cNvPr>
          <p:cNvSpPr/>
          <p:nvPr/>
        </p:nvSpPr>
        <p:spPr>
          <a:xfrm>
            <a:off x="531091" y="4576618"/>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184F7132-8191-48F9-97F1-02EE4B44F14C}"/>
              </a:ext>
            </a:extLst>
          </p:cNvPr>
          <p:cNvSpPr/>
          <p:nvPr/>
        </p:nvSpPr>
        <p:spPr>
          <a:xfrm>
            <a:off x="498764" y="55787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18005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D4733-EF3E-4CB2-AF29-E86A199846CA}"/>
              </a:ext>
            </a:extLst>
          </p:cNvPr>
          <p:cNvSpPr>
            <a:spLocks noGrp="1"/>
          </p:cNvSpPr>
          <p:nvPr>
            <p:ph type="title"/>
          </p:nvPr>
        </p:nvSpPr>
        <p:spPr>
          <a:xfrm>
            <a:off x="752475" y="609600"/>
            <a:ext cx="3643150" cy="5603310"/>
          </a:xfrm>
        </p:spPr>
        <p:txBody>
          <a:bodyPr>
            <a:normAutofit/>
          </a:bodyPr>
          <a:lstStyle/>
          <a:p>
            <a:r>
              <a:rPr lang="it-IT" dirty="0">
                <a:latin typeface="+mn-lt"/>
              </a:rPr>
              <a:t>POLITICHE DI PREVENZIONE</a:t>
            </a:r>
            <a:br>
              <a:rPr lang="it-IT" dirty="0">
                <a:latin typeface="+mn-lt"/>
              </a:rPr>
            </a:br>
            <a:r>
              <a:rPr lang="it-IT" dirty="0">
                <a:latin typeface="+mn-lt"/>
              </a:rPr>
              <a:t>-</a:t>
            </a:r>
            <a:br>
              <a:rPr lang="it-IT" dirty="0">
                <a:latin typeface="+mn-lt"/>
              </a:rPr>
            </a:br>
            <a:r>
              <a:rPr lang="it-IT" dirty="0">
                <a:latin typeface="+mn-lt"/>
              </a:rPr>
              <a:t> LA CULTURA DEL RISPETTO</a:t>
            </a:r>
          </a:p>
        </p:txBody>
      </p:sp>
      <p:graphicFrame>
        <p:nvGraphicFramePr>
          <p:cNvPr id="5" name="Segnaposto contenuto 2">
            <a:extLst>
              <a:ext uri="{FF2B5EF4-FFF2-40B4-BE49-F238E27FC236}">
                <a16:creationId xmlns:a16="http://schemas.microsoft.com/office/drawing/2014/main" id="{D6CDB023-5978-4300-8500-6B2566EE0D6A}"/>
              </a:ext>
            </a:extLst>
          </p:cNvPr>
          <p:cNvGraphicFramePr>
            <a:graphicFrameLocks noGrp="1"/>
          </p:cNvGraphicFramePr>
          <p:nvPr>
            <p:ph idx="1"/>
            <p:extLst>
              <p:ext uri="{D42A27DB-BD31-4B8C-83A1-F6EECF244321}">
                <p14:modId xmlns:p14="http://schemas.microsoft.com/office/powerpoint/2010/main" val="4267412538"/>
              </p:ext>
            </p:extLst>
          </p:nvPr>
        </p:nvGraphicFramePr>
        <p:xfrm>
          <a:off x="4542184" y="337930"/>
          <a:ext cx="7414590" cy="609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733FBE4-4404-485B-841A-E8543D9E774F}"/>
              </a:ext>
            </a:extLst>
          </p:cNvPr>
          <p:cNvSpPr>
            <a:spLocks noGrp="1"/>
          </p:cNvSpPr>
          <p:nvPr>
            <p:ph type="sldNum" sz="quarter" idx="12"/>
          </p:nvPr>
        </p:nvSpPr>
        <p:spPr/>
        <p:txBody>
          <a:bodyPr/>
          <a:lstStyle/>
          <a:p>
            <a:fld id="{B8E58D32-DF30-4C66-9099-EE909E815CDD}" type="slidenum">
              <a:rPr lang="it-IT" smtClean="0"/>
              <a:t>132</a:t>
            </a:fld>
            <a:endParaRPr lang="it-IT" dirty="0"/>
          </a:p>
        </p:txBody>
      </p:sp>
      <p:sp>
        <p:nvSpPr>
          <p:cNvPr id="6" name="CasellaDiTesto 5">
            <a:extLst>
              <a:ext uri="{FF2B5EF4-FFF2-40B4-BE49-F238E27FC236}">
                <a16:creationId xmlns:a16="http://schemas.microsoft.com/office/drawing/2014/main" id="{CA6CDA53-D3CD-4609-8B5D-F1C6124281D1}"/>
              </a:ext>
            </a:extLst>
          </p:cNvPr>
          <p:cNvSpPr txBox="1"/>
          <p:nvPr/>
        </p:nvSpPr>
        <p:spPr>
          <a:xfrm>
            <a:off x="73891" y="652007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168659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CE44D-5731-4DF9-9C0A-3C9DFEF1E13B}"/>
              </a:ext>
            </a:extLst>
          </p:cNvPr>
          <p:cNvSpPr>
            <a:spLocks noGrp="1"/>
          </p:cNvSpPr>
          <p:nvPr>
            <p:ph type="title"/>
          </p:nvPr>
        </p:nvSpPr>
        <p:spPr>
          <a:xfrm>
            <a:off x="4927472" y="609600"/>
            <a:ext cx="6340084" cy="1326321"/>
          </a:xfrm>
        </p:spPr>
        <p:txBody>
          <a:bodyPr>
            <a:normAutofit/>
          </a:bodyPr>
          <a:lstStyle/>
          <a:p>
            <a:r>
              <a:rPr lang="it-IT" sz="2400" dirty="0">
                <a:solidFill>
                  <a:srgbClr val="FFFFFF"/>
                </a:solidFill>
                <a:latin typeface="+mn-lt"/>
              </a:rPr>
              <a:t>POLITICHE DI PREVENZIONE</a:t>
            </a:r>
            <a:br>
              <a:rPr lang="it-IT" sz="2400" dirty="0">
                <a:solidFill>
                  <a:srgbClr val="FFFFFF"/>
                </a:solidFill>
                <a:latin typeface="+mn-lt"/>
              </a:rPr>
            </a:br>
            <a:r>
              <a:rPr lang="it-IT" sz="2400" dirty="0">
                <a:solidFill>
                  <a:srgbClr val="FFFFFF"/>
                </a:solidFill>
                <a:latin typeface="+mn-lt"/>
              </a:rPr>
              <a:t>-</a:t>
            </a:r>
            <a:br>
              <a:rPr lang="it-IT" sz="2400" dirty="0">
                <a:solidFill>
                  <a:srgbClr val="FFFFFF"/>
                </a:solidFill>
                <a:latin typeface="+mn-lt"/>
              </a:rPr>
            </a:br>
            <a:r>
              <a:rPr lang="it-IT" sz="2400" dirty="0">
                <a:solidFill>
                  <a:srgbClr val="FFFFFF"/>
                </a:solidFill>
                <a:latin typeface="+mn-lt"/>
              </a:rPr>
              <a:t>IL «PATTO DI CORRESPONSABILITÀ»</a:t>
            </a:r>
          </a:p>
        </p:txBody>
      </p:sp>
      <p:sp>
        <p:nvSpPr>
          <p:cNvPr id="3" name="Segnaposto contenuto 2">
            <a:extLst>
              <a:ext uri="{FF2B5EF4-FFF2-40B4-BE49-F238E27FC236}">
                <a16:creationId xmlns:a16="http://schemas.microsoft.com/office/drawing/2014/main" id="{20330799-C1E4-4B6F-94CA-E12B272B0E2D}"/>
              </a:ext>
            </a:extLst>
          </p:cNvPr>
          <p:cNvSpPr>
            <a:spLocks noGrp="1"/>
          </p:cNvSpPr>
          <p:nvPr>
            <p:ph idx="1"/>
          </p:nvPr>
        </p:nvSpPr>
        <p:spPr>
          <a:xfrm>
            <a:off x="4927471" y="2096063"/>
            <a:ext cx="6340085" cy="3957131"/>
          </a:xfrm>
        </p:spPr>
        <p:txBody>
          <a:bodyPr>
            <a:normAutofit/>
          </a:bodyPr>
          <a:lstStyle/>
          <a:p>
            <a:pPr marL="0" indent="0" algn="just">
              <a:lnSpc>
                <a:spcPct val="110000"/>
              </a:lnSpc>
              <a:buNone/>
            </a:pPr>
            <a:r>
              <a:rPr lang="it-IT" dirty="0">
                <a:solidFill>
                  <a:srgbClr val="FFFFFF"/>
                </a:solidFill>
              </a:rPr>
              <a:t>Uno strumento per ridisegnare i rapporti tra famiglie e agenzie educative potrebbe essere, in ambito sportivo, la definizione di un vero e proprio «Patto di corresponsabilità», che potrebbe essere sottoscritto dalle singole società sportive, dagli atleti tesserati o dai genitori degli atleti minorenni, così da individuare formalmente  e condividere i principi e i comportamenti che società sportiva, atleti e genitori si impegnano a rispettare, al fine di tutelare tutti i soggetti coinvolti, in un’ottica di piena trasparenza e di costruttiva collaborazione.</a:t>
            </a:r>
          </a:p>
        </p:txBody>
      </p:sp>
      <p:sp>
        <p:nvSpPr>
          <p:cNvPr id="5" name="Segnaposto numero diapositiva 4">
            <a:extLst>
              <a:ext uri="{FF2B5EF4-FFF2-40B4-BE49-F238E27FC236}">
                <a16:creationId xmlns:a16="http://schemas.microsoft.com/office/drawing/2014/main" id="{1F0F5783-4CA6-4BEF-B2F4-A3E9C6BB3902}"/>
              </a:ext>
            </a:extLst>
          </p:cNvPr>
          <p:cNvSpPr>
            <a:spLocks noGrp="1"/>
          </p:cNvSpPr>
          <p:nvPr>
            <p:ph type="sldNum" sz="quarter" idx="12"/>
          </p:nvPr>
        </p:nvSpPr>
        <p:spPr/>
        <p:txBody>
          <a:bodyPr/>
          <a:lstStyle/>
          <a:p>
            <a:fld id="{B8E58D32-DF30-4C66-9099-EE909E815CDD}" type="slidenum">
              <a:rPr lang="it-IT" smtClean="0"/>
              <a:t>133</a:t>
            </a:fld>
            <a:endParaRPr lang="it-IT" dirty="0"/>
          </a:p>
        </p:txBody>
      </p:sp>
      <p:pic>
        <p:nvPicPr>
          <p:cNvPr id="7" name="Elemento grafico 6" descr="Documento contorno">
            <a:extLst>
              <a:ext uri="{FF2B5EF4-FFF2-40B4-BE49-F238E27FC236}">
                <a16:creationId xmlns:a16="http://schemas.microsoft.com/office/drawing/2014/main" id="{DE7AAD4F-E3A5-4D89-A3E7-1A7225A2C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691" y="1183554"/>
            <a:ext cx="4275137" cy="4275137"/>
          </a:xfrm>
          <a:prstGeom prst="rect">
            <a:avLst/>
          </a:prstGeom>
        </p:spPr>
      </p:pic>
      <p:sp>
        <p:nvSpPr>
          <p:cNvPr id="10" name="CasellaDiTesto 9">
            <a:extLst>
              <a:ext uri="{FF2B5EF4-FFF2-40B4-BE49-F238E27FC236}">
                <a16:creationId xmlns:a16="http://schemas.microsoft.com/office/drawing/2014/main" id="{AD8C693F-9679-426A-BD2C-4142BD232BB9}"/>
              </a:ext>
            </a:extLst>
          </p:cNvPr>
          <p:cNvSpPr txBox="1"/>
          <p:nvPr/>
        </p:nvSpPr>
        <p:spPr>
          <a:xfrm>
            <a:off x="110836" y="656874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683657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075DD-DD75-40C8-8883-120BE88445E5}"/>
              </a:ext>
            </a:extLst>
          </p:cNvPr>
          <p:cNvSpPr>
            <a:spLocks noGrp="1"/>
          </p:cNvSpPr>
          <p:nvPr>
            <p:ph type="title"/>
          </p:nvPr>
        </p:nvSpPr>
        <p:spPr>
          <a:xfrm>
            <a:off x="923033" y="-193964"/>
            <a:ext cx="10353761" cy="1326321"/>
          </a:xfrm>
        </p:spPr>
        <p:txBody>
          <a:bodyPr>
            <a:normAutofit/>
          </a:bodyPr>
          <a:lstStyle/>
          <a:p>
            <a:r>
              <a:rPr lang="it-IT" sz="3100" dirty="0">
                <a:latin typeface="+mn-lt"/>
              </a:rPr>
              <a:t>RICAPITOLANDO</a:t>
            </a:r>
          </a:p>
        </p:txBody>
      </p:sp>
      <p:graphicFrame>
        <p:nvGraphicFramePr>
          <p:cNvPr id="5" name="Segnaposto contenuto 2">
            <a:extLst>
              <a:ext uri="{FF2B5EF4-FFF2-40B4-BE49-F238E27FC236}">
                <a16:creationId xmlns:a16="http://schemas.microsoft.com/office/drawing/2014/main" id="{3E04ED44-E6F8-466E-AE50-0FA0030BD3D8}"/>
              </a:ext>
            </a:extLst>
          </p:cNvPr>
          <p:cNvGraphicFramePr>
            <a:graphicFrameLocks noGrp="1"/>
          </p:cNvGraphicFramePr>
          <p:nvPr>
            <p:ph idx="1"/>
            <p:extLst>
              <p:ext uri="{D42A27DB-BD31-4B8C-83A1-F6EECF244321}">
                <p14:modId xmlns:p14="http://schemas.microsoft.com/office/powerpoint/2010/main" val="949650937"/>
              </p:ext>
            </p:extLst>
          </p:nvPr>
        </p:nvGraphicFramePr>
        <p:xfrm>
          <a:off x="221619" y="912892"/>
          <a:ext cx="11738114" cy="559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EE96394-B3D2-4C63-BEF3-9B27412054FE}"/>
              </a:ext>
            </a:extLst>
          </p:cNvPr>
          <p:cNvSpPr>
            <a:spLocks noGrp="1"/>
          </p:cNvSpPr>
          <p:nvPr>
            <p:ph type="sldNum" sz="quarter" idx="12"/>
          </p:nvPr>
        </p:nvSpPr>
        <p:spPr/>
        <p:txBody>
          <a:bodyPr/>
          <a:lstStyle/>
          <a:p>
            <a:fld id="{B8E58D32-DF30-4C66-9099-EE909E815CDD}" type="slidenum">
              <a:rPr lang="it-IT" smtClean="0"/>
              <a:t>134</a:t>
            </a:fld>
            <a:endParaRPr lang="it-IT" dirty="0"/>
          </a:p>
        </p:txBody>
      </p:sp>
    </p:spTree>
    <p:extLst>
      <p:ext uri="{BB962C8B-B14F-4D97-AF65-F5344CB8AC3E}">
        <p14:creationId xmlns:p14="http://schemas.microsoft.com/office/powerpoint/2010/main" val="1292039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542D5-1BA4-4913-80AE-FB400C5E3FF4}"/>
              </a:ext>
            </a:extLst>
          </p:cNvPr>
          <p:cNvSpPr>
            <a:spLocks noGrp="1"/>
          </p:cNvSpPr>
          <p:nvPr>
            <p:ph type="title"/>
          </p:nvPr>
        </p:nvSpPr>
        <p:spPr>
          <a:xfrm>
            <a:off x="8165570" y="540316"/>
            <a:ext cx="3936564" cy="5584259"/>
          </a:xfrm>
        </p:spPr>
        <p:txBody>
          <a:bodyPr>
            <a:normAutofit/>
          </a:bodyPr>
          <a:lstStyle/>
          <a:p>
            <a:r>
              <a:rPr lang="it-IT" sz="3100" dirty="0">
                <a:latin typeface="+mn-lt"/>
              </a:rPr>
              <a:t>IN CONCLUSIONE</a:t>
            </a:r>
          </a:p>
        </p:txBody>
      </p:sp>
      <p:graphicFrame>
        <p:nvGraphicFramePr>
          <p:cNvPr id="12" name="Segnaposto contenuto 2">
            <a:extLst>
              <a:ext uri="{FF2B5EF4-FFF2-40B4-BE49-F238E27FC236}">
                <a16:creationId xmlns:a16="http://schemas.microsoft.com/office/drawing/2014/main" id="{D1B3537F-14A4-48DF-A083-73A39CEDA16A}"/>
              </a:ext>
            </a:extLst>
          </p:cNvPr>
          <p:cNvGraphicFramePr>
            <a:graphicFrameLocks noGrp="1"/>
          </p:cNvGraphicFramePr>
          <p:nvPr>
            <p:ph idx="1"/>
            <p:extLst>
              <p:ext uri="{D42A27DB-BD31-4B8C-83A1-F6EECF244321}">
                <p14:modId xmlns:p14="http://schemas.microsoft.com/office/powerpoint/2010/main" val="2915808846"/>
              </p:ext>
            </p:extLst>
          </p:nvPr>
        </p:nvGraphicFramePr>
        <p:xfrm>
          <a:off x="178905" y="206942"/>
          <a:ext cx="7921486" cy="644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6806737-8151-468D-9246-5AFA4B1A5799}"/>
              </a:ext>
            </a:extLst>
          </p:cNvPr>
          <p:cNvSpPr>
            <a:spLocks noGrp="1"/>
          </p:cNvSpPr>
          <p:nvPr>
            <p:ph type="sldNum" sz="quarter" idx="12"/>
          </p:nvPr>
        </p:nvSpPr>
        <p:spPr/>
        <p:txBody>
          <a:bodyPr/>
          <a:lstStyle/>
          <a:p>
            <a:fld id="{B8E58D32-DF30-4C66-9099-EE909E815CDD}" type="slidenum">
              <a:rPr lang="it-IT" smtClean="0"/>
              <a:t>135</a:t>
            </a:fld>
            <a:endParaRPr lang="it-IT" dirty="0"/>
          </a:p>
        </p:txBody>
      </p:sp>
    </p:spTree>
    <p:extLst>
      <p:ext uri="{BB962C8B-B14F-4D97-AF65-F5344CB8AC3E}">
        <p14:creationId xmlns:p14="http://schemas.microsoft.com/office/powerpoint/2010/main" val="2203381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D0887-7F99-4D90-A42B-4D05CB36F90D}"/>
              </a:ext>
            </a:extLst>
          </p:cNvPr>
          <p:cNvSpPr>
            <a:spLocks noGrp="1"/>
          </p:cNvSpPr>
          <p:nvPr>
            <p:ph type="title"/>
          </p:nvPr>
        </p:nvSpPr>
        <p:spPr>
          <a:xfrm>
            <a:off x="894745" y="180975"/>
            <a:ext cx="10353761" cy="1326321"/>
          </a:xfrm>
        </p:spPr>
        <p:txBody>
          <a:bodyPr>
            <a:normAutofit/>
          </a:bodyPr>
          <a:lstStyle/>
          <a:p>
            <a:r>
              <a:rPr lang="it-IT" dirty="0">
                <a:latin typeface="+mn-lt"/>
              </a:rPr>
              <a:t>promemoria</a:t>
            </a:r>
          </a:p>
        </p:txBody>
      </p:sp>
      <p:sp>
        <p:nvSpPr>
          <p:cNvPr id="4" name="Segnaposto numero diapositiva 3">
            <a:extLst>
              <a:ext uri="{FF2B5EF4-FFF2-40B4-BE49-F238E27FC236}">
                <a16:creationId xmlns:a16="http://schemas.microsoft.com/office/drawing/2014/main" id="{D2AEC44D-21A2-44AA-9263-7F93BA9E605D}"/>
              </a:ext>
            </a:extLst>
          </p:cNvPr>
          <p:cNvSpPr>
            <a:spLocks noGrp="1"/>
          </p:cNvSpPr>
          <p:nvPr>
            <p:ph type="sldNum" sz="quarter" idx="12"/>
          </p:nvPr>
        </p:nvSpPr>
        <p:spPr>
          <a:xfrm>
            <a:off x="10514011" y="5883275"/>
            <a:ext cx="753545" cy="365125"/>
          </a:xfrm>
        </p:spPr>
        <p:txBody>
          <a:bodyPr>
            <a:normAutofit/>
          </a:bodyPr>
          <a:lstStyle/>
          <a:p>
            <a:pPr>
              <a:spcAft>
                <a:spcPts val="600"/>
              </a:spcAft>
            </a:pPr>
            <a:fld id="{B8E58D32-DF30-4C66-9099-EE909E815CDD}" type="slidenum">
              <a:rPr lang="it-IT" smtClean="0"/>
              <a:pPr>
                <a:spcAft>
                  <a:spcPts val="600"/>
                </a:spcAft>
              </a:pPr>
              <a:t>136</a:t>
            </a:fld>
            <a:endParaRPr lang="it-IT"/>
          </a:p>
        </p:txBody>
      </p:sp>
      <p:graphicFrame>
        <p:nvGraphicFramePr>
          <p:cNvPr id="5" name="Segnaposto contenuto 2">
            <a:extLst>
              <a:ext uri="{FF2B5EF4-FFF2-40B4-BE49-F238E27FC236}">
                <a16:creationId xmlns:a16="http://schemas.microsoft.com/office/drawing/2014/main" id="{6E22E6A8-D07F-4AEE-A78A-D07A8DD2CE78}"/>
              </a:ext>
            </a:extLst>
          </p:cNvPr>
          <p:cNvGraphicFramePr>
            <a:graphicFrameLocks noGrp="1"/>
          </p:cNvGraphicFramePr>
          <p:nvPr>
            <p:ph idx="1"/>
            <p:extLst>
              <p:ext uri="{D42A27DB-BD31-4B8C-83A1-F6EECF244321}">
                <p14:modId xmlns:p14="http://schemas.microsoft.com/office/powerpoint/2010/main" val="1827416473"/>
              </p:ext>
            </p:extLst>
          </p:nvPr>
        </p:nvGraphicFramePr>
        <p:xfrm>
          <a:off x="381000" y="1657349"/>
          <a:ext cx="11363325" cy="4848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9104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9A400-7BD6-44FA-95DA-AC1A1F026B44}"/>
              </a:ext>
            </a:extLst>
          </p:cNvPr>
          <p:cNvSpPr>
            <a:spLocks noGrp="1"/>
          </p:cNvSpPr>
          <p:nvPr>
            <p:ph type="title"/>
          </p:nvPr>
        </p:nvSpPr>
        <p:spPr>
          <a:xfrm>
            <a:off x="913796" y="927100"/>
            <a:ext cx="3418766" cy="4616450"/>
          </a:xfrm>
        </p:spPr>
        <p:txBody>
          <a:bodyPr>
            <a:normAutofit/>
          </a:bodyPr>
          <a:lstStyle/>
          <a:p>
            <a:r>
              <a:rPr lang="it-IT" sz="3100" dirty="0">
                <a:latin typeface="+mn-lt"/>
              </a:rPr>
              <a:t>TESTI DI RIFERIMENTO E CREDITI</a:t>
            </a:r>
          </a:p>
        </p:txBody>
      </p:sp>
      <p:sp>
        <p:nvSpPr>
          <p:cNvPr id="9" name="Segnaposto contenuto 8">
            <a:extLst>
              <a:ext uri="{FF2B5EF4-FFF2-40B4-BE49-F238E27FC236}">
                <a16:creationId xmlns:a16="http://schemas.microsoft.com/office/drawing/2014/main" id="{33F6E10A-6225-454A-9F71-EED898A87839}"/>
              </a:ext>
            </a:extLst>
          </p:cNvPr>
          <p:cNvSpPr>
            <a:spLocks noGrp="1"/>
          </p:cNvSpPr>
          <p:nvPr>
            <p:ph idx="1"/>
          </p:nvPr>
        </p:nvSpPr>
        <p:spPr>
          <a:xfrm>
            <a:off x="4964327" y="634999"/>
            <a:ext cx="6968319" cy="5987473"/>
          </a:xfrm>
        </p:spPr>
        <p:txBody>
          <a:bodyPr anchor="ctr">
            <a:normAutofit/>
          </a:bodyPr>
          <a:lstStyle/>
          <a:p>
            <a:pPr algn="just">
              <a:lnSpc>
                <a:spcPct val="110000"/>
              </a:lnSpc>
              <a:spcAft>
                <a:spcPts val="800"/>
              </a:spcAft>
            </a:pPr>
            <a:r>
              <a:rPr lang="it-IT" sz="1800" b="1" dirty="0">
                <a:effectLst/>
                <a:latin typeface="Calibri" panose="020F0502020204030204" pitchFamily="34" charset="0"/>
                <a:cs typeface="Times New Roman" panose="02020603050405020304" pitchFamily="18" charset="0"/>
              </a:rPr>
              <a:t>F</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BETTI</a:t>
            </a:r>
            <a:r>
              <a:rPr lang="it-IT" sz="1800" dirty="0">
                <a:effectLst/>
                <a:latin typeface="Calibri" panose="020F0502020204030204" pitchFamily="34" charset="0"/>
                <a:ea typeface="Calibri" panose="020F0502020204030204" pitchFamily="34" charset="0"/>
                <a:cs typeface="Times New Roman" panose="02020603050405020304" pitchFamily="18" charset="0"/>
              </a:rPr>
              <a:t>, Gli abusi sessuali nello sport, Tesi di Laurea in Diritto Penale, Università degli Studi di Genova - Scuola di Scienze Sociali - Corso di Laurea Magistrale in Giurisprudenza - Anno accademico 2019/2020</a:t>
            </a:r>
          </a:p>
          <a:p>
            <a:pPr marL="0" indent="0" algn="just">
              <a:lnSpc>
                <a:spcPct val="110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I. CAPRIOGLIO</a:t>
            </a:r>
            <a:r>
              <a:rPr lang="it-IT" sz="1800" dirty="0">
                <a:effectLst/>
                <a:latin typeface="Calibri" panose="020F0502020204030204" pitchFamily="34" charset="0"/>
                <a:ea typeface="Calibri" panose="020F0502020204030204" pitchFamily="34" charset="0"/>
                <a:cs typeface="Times New Roman" panose="02020603050405020304" pitchFamily="18" charset="0"/>
              </a:rPr>
              <a:t>, Avvocato e saggista su temi socio-pedagogici. Membro del Segretariato ASviS -Alleanza italiana per lo Sviluppo Sostenibile. Già coordinatore del Tavolo tecnico sulle dipendenze presso il Ministero della Salute e Sindaco di Savona.</a:t>
            </a:r>
          </a:p>
          <a:p>
            <a:pPr marL="0" indent="0" algn="just">
              <a:lnSpc>
                <a:spcPct val="110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R. GRILLO</a:t>
            </a:r>
            <a:r>
              <a:rPr lang="it-IT" sz="1800" dirty="0">
                <a:effectLst/>
                <a:latin typeface="Calibri" panose="020F0502020204030204" pitchFamily="34" charset="0"/>
                <a:ea typeface="Calibri" panose="020F0502020204030204" pitchFamily="34" charset="0"/>
                <a:cs typeface="Times New Roman" panose="02020603050405020304" pitchFamily="18" charset="0"/>
              </a:rPr>
              <a:t>, Abusi sessuali e bullismo nello sport, in Rivista di Diritto ed Economia dello Sport, Anno XVI, Fasc. 1/2020, SLPC, 2020</a:t>
            </a:r>
          </a:p>
          <a:p>
            <a:pPr marL="0" indent="0" algn="just">
              <a:lnSpc>
                <a:spcPct val="110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Editing a cura di L. Saccone, Segretario della Procura Generale dello Sport presso il CONI</a:t>
            </a:r>
          </a:p>
          <a:p>
            <a:pPr>
              <a:lnSpc>
                <a:spcPct val="110000"/>
              </a:lnSpc>
            </a:pPr>
            <a:endParaRPr lang="it-IT" sz="1400" dirty="0"/>
          </a:p>
        </p:txBody>
      </p:sp>
      <p:sp>
        <p:nvSpPr>
          <p:cNvPr id="6" name="Segnaposto numero diapositiva 5">
            <a:extLst>
              <a:ext uri="{FF2B5EF4-FFF2-40B4-BE49-F238E27FC236}">
                <a16:creationId xmlns:a16="http://schemas.microsoft.com/office/drawing/2014/main" id="{A2914539-A1FC-40B1-BFAF-C1D1CD2AE57D}"/>
              </a:ext>
            </a:extLst>
          </p:cNvPr>
          <p:cNvSpPr>
            <a:spLocks noGrp="1"/>
          </p:cNvSpPr>
          <p:nvPr>
            <p:ph type="sldNum" sz="quarter" idx="12"/>
          </p:nvPr>
        </p:nvSpPr>
        <p:spPr/>
        <p:txBody>
          <a:bodyPr>
            <a:normAutofit/>
          </a:bodyPr>
          <a:lstStyle/>
          <a:p>
            <a:pPr>
              <a:spcAft>
                <a:spcPts val="600"/>
              </a:spcAft>
            </a:pPr>
            <a:fld id="{B8E58D32-DF30-4C66-9099-EE909E815CDD}" type="slidenum">
              <a:rPr lang="it-IT" smtClean="0"/>
              <a:pPr>
                <a:spcAft>
                  <a:spcPts val="600"/>
                </a:spcAft>
              </a:pPr>
              <a:t>137</a:t>
            </a:fld>
            <a:endParaRPr lang="it-IT" dirty="0"/>
          </a:p>
        </p:txBody>
      </p:sp>
    </p:spTree>
    <p:extLst>
      <p:ext uri="{BB962C8B-B14F-4D97-AF65-F5344CB8AC3E}">
        <p14:creationId xmlns:p14="http://schemas.microsoft.com/office/powerpoint/2010/main" val="361046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89661B1-7EE6-4C04-8C22-9CBFF5FF0DE2}"/>
              </a:ext>
            </a:extLst>
          </p:cNvPr>
          <p:cNvSpPr>
            <a:spLocks noGrp="1"/>
          </p:cNvSpPr>
          <p:nvPr>
            <p:ph type="title"/>
          </p:nvPr>
        </p:nvSpPr>
        <p:spPr>
          <a:xfrm>
            <a:off x="6513196" y="-948020"/>
            <a:ext cx="5080634" cy="3495674"/>
          </a:xfrm>
        </p:spPr>
        <p:txBody>
          <a:bodyPr vert="horz" lIns="91440" tIns="45720" rIns="91440" bIns="45720" rtlCol="0" anchor="b">
            <a:normAutofit/>
          </a:bodyPr>
          <a:lstStyle/>
          <a:p>
            <a:r>
              <a:rPr lang="en-US" sz="4800" dirty="0">
                <a:solidFill>
                  <a:srgbClr val="FFFFFF"/>
                </a:solidFill>
                <a:latin typeface="+mn-lt"/>
              </a:rPr>
              <a:t>APPENDICE</a:t>
            </a:r>
            <a:br>
              <a:rPr lang="en-US" sz="4800" dirty="0">
                <a:solidFill>
                  <a:srgbClr val="FFFFFF"/>
                </a:solidFill>
              </a:rPr>
            </a:br>
            <a:br>
              <a:rPr lang="en-US" sz="4800" dirty="0">
                <a:solidFill>
                  <a:srgbClr val="FFFFFF"/>
                </a:solidFill>
              </a:rPr>
            </a:br>
            <a:endParaRPr lang="en-US" sz="4800" dirty="0">
              <a:solidFill>
                <a:srgbClr val="FFFFFF"/>
              </a:solidFill>
            </a:endParaRPr>
          </a:p>
        </p:txBody>
      </p:sp>
      <p:sp>
        <p:nvSpPr>
          <p:cNvPr id="8" name="Segnaposto contenuto 7">
            <a:extLst>
              <a:ext uri="{FF2B5EF4-FFF2-40B4-BE49-F238E27FC236}">
                <a16:creationId xmlns:a16="http://schemas.microsoft.com/office/drawing/2014/main" id="{90FA0F29-00A1-4CE3-BDA3-F29F543195DC}"/>
              </a:ext>
            </a:extLst>
          </p:cNvPr>
          <p:cNvSpPr>
            <a:spLocks noGrp="1"/>
          </p:cNvSpPr>
          <p:nvPr>
            <p:ph idx="1"/>
          </p:nvPr>
        </p:nvSpPr>
        <p:spPr>
          <a:xfrm>
            <a:off x="6550141" y="671567"/>
            <a:ext cx="5147308" cy="4380671"/>
          </a:xfrm>
        </p:spPr>
        <p:txBody>
          <a:bodyPr vert="horz" lIns="91440" tIns="45720" rIns="91440" bIns="45720" rtlCol="0">
            <a:normAutofit/>
          </a:bodyPr>
          <a:lstStyle/>
          <a:p>
            <a:pPr marL="0" indent="0" algn="ctr">
              <a:buNone/>
            </a:pPr>
            <a:endParaRPr lang="en-US" sz="4400" dirty="0">
              <a:solidFill>
                <a:srgbClr val="FFFFFF"/>
              </a:solidFill>
            </a:endParaRPr>
          </a:p>
          <a:p>
            <a:pPr marL="0" indent="0" algn="ctr">
              <a:buNone/>
            </a:pPr>
            <a:r>
              <a:rPr lang="en-US" sz="4400" dirty="0">
                <a:solidFill>
                  <a:srgbClr val="FFFFFF"/>
                </a:solidFill>
              </a:rPr>
              <a:t>Il patto</a:t>
            </a:r>
          </a:p>
          <a:p>
            <a:pPr marL="0" indent="0" algn="ctr">
              <a:buNone/>
            </a:pPr>
            <a:r>
              <a:rPr lang="en-US" sz="4400" dirty="0">
                <a:solidFill>
                  <a:srgbClr val="FFFFFF"/>
                </a:solidFill>
              </a:rPr>
              <a:t>di</a:t>
            </a:r>
          </a:p>
          <a:p>
            <a:pPr marL="0" indent="0" algn="ctr">
              <a:buNone/>
            </a:pPr>
            <a:r>
              <a:rPr lang="en-US" sz="4400" dirty="0">
                <a:solidFill>
                  <a:srgbClr val="FFFFFF"/>
                </a:solidFill>
              </a:rPr>
              <a:t>corresponsabilità</a:t>
            </a:r>
            <a:endParaRPr lang="en-US" dirty="0">
              <a:solidFill>
                <a:srgbClr val="FFFFFF"/>
              </a:solidFill>
            </a:endParaRPr>
          </a:p>
        </p:txBody>
      </p:sp>
      <p:sp>
        <p:nvSpPr>
          <p:cNvPr id="3" name="Segnaposto numero diapositiva 2">
            <a:extLst>
              <a:ext uri="{FF2B5EF4-FFF2-40B4-BE49-F238E27FC236}">
                <a16:creationId xmlns:a16="http://schemas.microsoft.com/office/drawing/2014/main" id="{40E5AC7B-4722-45BF-B9CA-609BBB8BFC49}"/>
              </a:ext>
            </a:extLst>
          </p:cNvPr>
          <p:cNvSpPr>
            <a:spLocks noGrp="1"/>
          </p:cNvSpPr>
          <p:nvPr>
            <p:ph type="sldNum" sz="quarter" idx="12"/>
          </p:nvPr>
        </p:nvSpPr>
        <p:spPr/>
        <p:txBody>
          <a:bodyPr/>
          <a:lstStyle/>
          <a:p>
            <a:fld id="{B8E58D32-DF30-4C66-9099-EE909E815CDD}" type="slidenum">
              <a:rPr lang="it-IT" smtClean="0"/>
              <a:t>138</a:t>
            </a:fld>
            <a:endParaRPr lang="it-IT" dirty="0"/>
          </a:p>
        </p:txBody>
      </p:sp>
      <p:pic>
        <p:nvPicPr>
          <p:cNvPr id="10" name="Elemento grafico 9" descr="Stretta di mano">
            <a:extLst>
              <a:ext uri="{FF2B5EF4-FFF2-40B4-BE49-F238E27FC236}">
                <a16:creationId xmlns:a16="http://schemas.microsoft.com/office/drawing/2014/main" id="{B77AD107-86AB-4FFA-AEAB-9B42C2B98F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054" y="948604"/>
            <a:ext cx="5001190" cy="5001190"/>
          </a:xfrm>
          <a:prstGeom prst="rect">
            <a:avLst/>
          </a:prstGeom>
        </p:spPr>
      </p:pic>
    </p:spTree>
    <p:extLst>
      <p:ext uri="{BB962C8B-B14F-4D97-AF65-F5344CB8AC3E}">
        <p14:creationId xmlns:p14="http://schemas.microsoft.com/office/powerpoint/2010/main" val="62109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B68813-9297-4CA5-9FB5-F63FC30F1DB1}"/>
              </a:ext>
            </a:extLst>
          </p:cNvPr>
          <p:cNvSpPr>
            <a:spLocks noGrp="1"/>
          </p:cNvSpPr>
          <p:nvPr>
            <p:ph type="title"/>
          </p:nvPr>
        </p:nvSpPr>
        <p:spPr>
          <a:xfrm>
            <a:off x="913796" y="927100"/>
            <a:ext cx="3418766" cy="4616450"/>
          </a:xfrm>
        </p:spPr>
        <p:txBody>
          <a:bodyPr>
            <a:normAutofit/>
          </a:bodyPr>
          <a:lstStyle/>
          <a:p>
            <a:r>
              <a:rPr lang="it-IT" dirty="0">
                <a:latin typeface="+mn-lt"/>
              </a:rPr>
              <a:t>PREMESSA</a:t>
            </a:r>
          </a:p>
        </p:txBody>
      </p:sp>
      <p:sp>
        <p:nvSpPr>
          <p:cNvPr id="8" name="Segnaposto contenuto 7">
            <a:extLst>
              <a:ext uri="{FF2B5EF4-FFF2-40B4-BE49-F238E27FC236}">
                <a16:creationId xmlns:a16="http://schemas.microsoft.com/office/drawing/2014/main" id="{F9CE6357-D4CE-4B89-8B1C-E7FFEB912209}"/>
              </a:ext>
            </a:extLst>
          </p:cNvPr>
          <p:cNvSpPr>
            <a:spLocks noGrp="1"/>
          </p:cNvSpPr>
          <p:nvPr>
            <p:ph idx="1"/>
          </p:nvPr>
        </p:nvSpPr>
        <p:spPr>
          <a:xfrm>
            <a:off x="4976028" y="238539"/>
            <a:ext cx="6960863" cy="6430618"/>
          </a:xfrm>
        </p:spPr>
        <p:txBody>
          <a:bodyPr anchor="ctr">
            <a:normAutofit/>
          </a:bodyPr>
          <a:lstStyle/>
          <a:p>
            <a:pPr marL="0" indent="0" algn="just">
              <a:buNone/>
            </a:pPr>
            <a:r>
              <a:rPr lang="it-IT" sz="2800" dirty="0">
                <a:effectLst/>
              </a:rPr>
              <a:t>Il patto di corresponsabilità, sottoscritto dalla società sportiva, dagli atleti e dai genitori degli atleti minorenni, enuclea i principi e i comportamenti che società sportiva, atleti e genitori condividono e si impegnano a rispettare al fine di tutelare tutti i soggetti coinvolti, nel segno della trasparenza e della collaborazione.</a:t>
            </a:r>
          </a:p>
          <a:p>
            <a:endParaRPr lang="it-IT" dirty="0"/>
          </a:p>
        </p:txBody>
      </p:sp>
      <p:sp>
        <p:nvSpPr>
          <p:cNvPr id="3" name="Segnaposto numero diapositiva 2">
            <a:extLst>
              <a:ext uri="{FF2B5EF4-FFF2-40B4-BE49-F238E27FC236}">
                <a16:creationId xmlns:a16="http://schemas.microsoft.com/office/drawing/2014/main" id="{8FFFFD21-12D7-4745-9838-192A70FACCFD}"/>
              </a:ext>
            </a:extLst>
          </p:cNvPr>
          <p:cNvSpPr>
            <a:spLocks noGrp="1"/>
          </p:cNvSpPr>
          <p:nvPr>
            <p:ph type="sldNum" sz="quarter" idx="12"/>
          </p:nvPr>
        </p:nvSpPr>
        <p:spPr/>
        <p:txBody>
          <a:bodyPr/>
          <a:lstStyle/>
          <a:p>
            <a:fld id="{B8E58D32-DF30-4C66-9099-EE909E815CDD}" type="slidenum">
              <a:rPr lang="it-IT" smtClean="0"/>
              <a:t>139</a:t>
            </a:fld>
            <a:endParaRPr lang="it-IT" dirty="0"/>
          </a:p>
        </p:txBody>
      </p:sp>
      <p:sp>
        <p:nvSpPr>
          <p:cNvPr id="9" name="CasellaDiTesto 8">
            <a:extLst>
              <a:ext uri="{FF2B5EF4-FFF2-40B4-BE49-F238E27FC236}">
                <a16:creationId xmlns:a16="http://schemas.microsoft.com/office/drawing/2014/main" id="{FE048884-645F-4ED2-8538-B464E59B4864}"/>
              </a:ext>
            </a:extLst>
          </p:cNvPr>
          <p:cNvSpPr txBox="1"/>
          <p:nvPr/>
        </p:nvSpPr>
        <p:spPr>
          <a:xfrm>
            <a:off x="147782" y="64963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solidFill>
                  <a:prstClr val="white"/>
                </a:solidFill>
                <a:latin typeface="Rockwell" panose="02060603020205020403"/>
              </a:rPr>
              <a:t>APPENDICE: IL PATTO DI CORRESPONSABILITÀ</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83906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BF388-1079-4412-B295-D90AFF89B612}"/>
              </a:ext>
            </a:extLst>
          </p:cNvPr>
          <p:cNvSpPr>
            <a:spLocks noGrp="1"/>
          </p:cNvSpPr>
          <p:nvPr>
            <p:ph type="title"/>
          </p:nvPr>
        </p:nvSpPr>
        <p:spPr>
          <a:xfrm>
            <a:off x="0" y="480391"/>
            <a:ext cx="3643150" cy="5603310"/>
          </a:xfrm>
        </p:spPr>
        <p:txBody>
          <a:bodyPr>
            <a:normAutofit/>
          </a:bodyPr>
          <a:lstStyle/>
          <a:p>
            <a:r>
              <a:rPr lang="it-IT" sz="3100" dirty="0">
                <a:latin typeface="+mn-lt"/>
              </a:rPr>
              <a:t>MOLESTIE SESSUALI</a:t>
            </a:r>
          </a:p>
        </p:txBody>
      </p:sp>
      <p:graphicFrame>
        <p:nvGraphicFramePr>
          <p:cNvPr id="17" name="Segnaposto contenuto 2">
            <a:extLst>
              <a:ext uri="{FF2B5EF4-FFF2-40B4-BE49-F238E27FC236}">
                <a16:creationId xmlns:a16="http://schemas.microsoft.com/office/drawing/2014/main" id="{846C9034-7354-4AF9-9F2F-AAC96875F03E}"/>
              </a:ext>
            </a:extLst>
          </p:cNvPr>
          <p:cNvGraphicFramePr>
            <a:graphicFrameLocks noGrp="1"/>
          </p:cNvGraphicFramePr>
          <p:nvPr>
            <p:ph idx="1"/>
            <p:extLst>
              <p:ext uri="{D42A27DB-BD31-4B8C-83A1-F6EECF244321}">
                <p14:modId xmlns:p14="http://schemas.microsoft.com/office/powerpoint/2010/main" val="3539889080"/>
              </p:ext>
            </p:extLst>
          </p:nvPr>
        </p:nvGraphicFramePr>
        <p:xfrm>
          <a:off x="3349486" y="178904"/>
          <a:ext cx="8627165" cy="653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570BF17-9BEC-4366-829A-A90D41A7A820}"/>
              </a:ext>
            </a:extLst>
          </p:cNvPr>
          <p:cNvSpPr>
            <a:spLocks noGrp="1"/>
          </p:cNvSpPr>
          <p:nvPr>
            <p:ph type="sldNum" sz="quarter" idx="12"/>
          </p:nvPr>
        </p:nvSpPr>
        <p:spPr/>
        <p:txBody>
          <a:bodyPr/>
          <a:lstStyle/>
          <a:p>
            <a:fld id="{B8E58D32-DF30-4C66-9099-EE909E815CDD}" type="slidenum">
              <a:rPr lang="it-IT" smtClean="0"/>
              <a:t>14</a:t>
            </a:fld>
            <a:endParaRPr lang="it-IT" dirty="0"/>
          </a:p>
        </p:txBody>
      </p:sp>
      <p:sp>
        <p:nvSpPr>
          <p:cNvPr id="8" name="CasellaDiTesto 7">
            <a:extLst>
              <a:ext uri="{FF2B5EF4-FFF2-40B4-BE49-F238E27FC236}">
                <a16:creationId xmlns:a16="http://schemas.microsoft.com/office/drawing/2014/main" id="{2A9F5CDC-6A79-4AAF-979A-696C20528859}"/>
              </a:ext>
            </a:extLst>
          </p:cNvPr>
          <p:cNvSpPr txBox="1"/>
          <p:nvPr/>
        </p:nvSpPr>
        <p:spPr>
          <a:xfrm>
            <a:off x="138546" y="647151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2.2 – LA SOCIETÀ MODERNA/Abusi e molestie sessuali</a:t>
            </a:r>
          </a:p>
        </p:txBody>
      </p:sp>
    </p:spTree>
    <p:extLst>
      <p:ext uri="{BB962C8B-B14F-4D97-AF65-F5344CB8AC3E}">
        <p14:creationId xmlns:p14="http://schemas.microsoft.com/office/powerpoint/2010/main" val="203159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19119" y="162339"/>
            <a:ext cx="10353761" cy="1326321"/>
          </a:xfrm>
        </p:spPr>
        <p:txBody>
          <a:bodyPr>
            <a:normAutofit/>
          </a:bodyPr>
          <a:lstStyle/>
          <a:p>
            <a:r>
              <a:rPr lang="it-IT" dirty="0">
                <a:latin typeface="+mn-lt"/>
              </a:rPr>
              <a:t>NORME DI COMPORTAMENTO</a:t>
            </a:r>
            <a:br>
              <a:rPr lang="it-IT" dirty="0">
                <a:latin typeface="+mn-lt"/>
              </a:rPr>
            </a:br>
            <a:r>
              <a:rPr lang="it-IT" i="1" dirty="0">
                <a:latin typeface="+mn-lt"/>
              </a:rPr>
              <a:t>S O C I E T À  S P O R T I V A</a:t>
            </a:r>
          </a:p>
        </p:txBody>
      </p:sp>
      <p:graphicFrame>
        <p:nvGraphicFramePr>
          <p:cNvPr id="10" name="Segnaposto contenuto 7">
            <a:extLst>
              <a:ext uri="{FF2B5EF4-FFF2-40B4-BE49-F238E27FC236}">
                <a16:creationId xmlns:a16="http://schemas.microsoft.com/office/drawing/2014/main" id="{91F78C7B-3883-6B87-1BB3-319712D1FDE2}"/>
              </a:ext>
            </a:extLst>
          </p:cNvPr>
          <p:cNvGraphicFramePr>
            <a:graphicFrameLocks noGrp="1"/>
          </p:cNvGraphicFramePr>
          <p:nvPr>
            <p:ph idx="1"/>
            <p:extLst>
              <p:ext uri="{D42A27DB-BD31-4B8C-83A1-F6EECF244321}">
                <p14:modId xmlns:p14="http://schemas.microsoft.com/office/powerpoint/2010/main" val="1215764482"/>
              </p:ext>
            </p:extLst>
          </p:nvPr>
        </p:nvGraphicFramePr>
        <p:xfrm>
          <a:off x="149088" y="1488660"/>
          <a:ext cx="11837504" cy="507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EFDA46EE-7BBD-4065-89B6-F398A648B52A}"/>
              </a:ext>
            </a:extLst>
          </p:cNvPr>
          <p:cNvSpPr>
            <a:spLocks noGrp="1"/>
          </p:cNvSpPr>
          <p:nvPr>
            <p:ph type="sldNum" sz="quarter" idx="12"/>
          </p:nvPr>
        </p:nvSpPr>
        <p:spPr/>
        <p:txBody>
          <a:bodyPr/>
          <a:lstStyle/>
          <a:p>
            <a:fld id="{B8E58D32-DF30-4C66-9099-EE909E815CDD}" type="slidenum">
              <a:rPr lang="it-IT" smtClean="0"/>
              <a:t>140</a:t>
            </a:fld>
            <a:endParaRPr lang="it-IT" dirty="0"/>
          </a:p>
        </p:txBody>
      </p:sp>
      <p:sp>
        <p:nvSpPr>
          <p:cNvPr id="7" name="CasellaDiTesto 6">
            <a:extLst>
              <a:ext uri="{FF2B5EF4-FFF2-40B4-BE49-F238E27FC236}">
                <a16:creationId xmlns:a16="http://schemas.microsoft.com/office/drawing/2014/main" id="{2763B823-DC49-4E1F-BE9D-C1B252FC2C43}"/>
              </a:ext>
            </a:extLst>
          </p:cNvPr>
          <p:cNvSpPr txBox="1"/>
          <p:nvPr/>
        </p:nvSpPr>
        <p:spPr>
          <a:xfrm>
            <a:off x="73891" y="65725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p>
        </p:txBody>
      </p:sp>
    </p:spTree>
    <p:extLst>
      <p:ext uri="{BB962C8B-B14F-4D97-AF65-F5344CB8AC3E}">
        <p14:creationId xmlns:p14="http://schemas.microsoft.com/office/powerpoint/2010/main" val="1090634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40654" y="281609"/>
            <a:ext cx="10353761" cy="1326321"/>
          </a:xfrm>
        </p:spPr>
        <p:txBody>
          <a:bodyPr/>
          <a:lstStyle/>
          <a:p>
            <a:r>
              <a:rPr lang="it-IT" dirty="0"/>
              <a:t>NORME DI COMPORTAMENTO</a:t>
            </a:r>
            <a:br>
              <a:rPr lang="it-IT" dirty="0"/>
            </a:br>
            <a:r>
              <a:rPr lang="it-IT" i="1" dirty="0"/>
              <a:t>A T L E T I</a:t>
            </a:r>
          </a:p>
        </p:txBody>
      </p:sp>
      <p:sp>
        <p:nvSpPr>
          <p:cNvPr id="8" name="Segnaposto contenuto 7">
            <a:extLst>
              <a:ext uri="{FF2B5EF4-FFF2-40B4-BE49-F238E27FC236}">
                <a16:creationId xmlns:a16="http://schemas.microsoft.com/office/drawing/2014/main" id="{99A655F3-2CB9-4E63-B06F-8D99BEBD13E9}"/>
              </a:ext>
            </a:extLst>
          </p:cNvPr>
          <p:cNvSpPr>
            <a:spLocks noGrp="1"/>
          </p:cNvSpPr>
          <p:nvPr>
            <p:ph idx="1"/>
          </p:nvPr>
        </p:nvSpPr>
        <p:spPr>
          <a:xfrm>
            <a:off x="278295" y="1362965"/>
            <a:ext cx="11678478" cy="4973179"/>
          </a:xfrm>
        </p:spPr>
        <p:txBody>
          <a:bodyPr>
            <a:normAutofit/>
          </a:bodyPr>
          <a:lstStyle/>
          <a:p>
            <a:pPr marL="0" indent="0" algn="just">
              <a:buNone/>
            </a:pPr>
            <a:r>
              <a:rPr lang="it-IT" sz="1400" dirty="0">
                <a:effectLst/>
              </a:rPr>
              <a:t>Gli atleti si impegnano a:</a:t>
            </a:r>
          </a:p>
          <a:p>
            <a:pPr algn="just"/>
            <a:r>
              <a:rPr lang="it-IT" sz="1400" dirty="0">
                <a:effectLst/>
              </a:rPr>
              <a:t>Rispettare il Codice etico della società sportiva, ove esista o quello della Federazione sportiva a cui appartiene la società.</a:t>
            </a:r>
          </a:p>
          <a:p>
            <a:pPr algn="just"/>
            <a:r>
              <a:rPr lang="it-IT" sz="1400" dirty="0">
                <a:effectLst/>
              </a:rPr>
              <a:t>Rispettare tutte le figure che operano all'interno della società sportiva e gli altri atleti nella loro individualità.</a:t>
            </a:r>
          </a:p>
          <a:p>
            <a:pPr algn="just"/>
            <a:r>
              <a:rPr lang="it-IT" sz="1400" dirty="0">
                <a:effectLst/>
              </a:rPr>
              <a:t>Collaborare nel costruire un ambiente sereno e solidale, mostrandosi leali.</a:t>
            </a:r>
          </a:p>
          <a:p>
            <a:pPr algn="just"/>
            <a:r>
              <a:rPr lang="it-IT" sz="1400" dirty="0">
                <a:effectLst/>
              </a:rPr>
              <a:t>Essere puntuali e frequentare con regolarità gli allenamenti.</a:t>
            </a:r>
          </a:p>
          <a:p>
            <a:pPr algn="just"/>
            <a:r>
              <a:rPr lang="it-IT" sz="1400" dirty="0">
                <a:effectLst/>
              </a:rPr>
              <a:t>Non fare uso di telefoni cellulari durante gli allenamenti e farne un corretto utilizzo all'interno degli spogliatoi (non effettuare riprese video o scatti fotografici in tali locali all'insaputa dei compagni o senza previo consenso). Improntare alla netiquette l'utilizzo dei social media (*). </a:t>
            </a:r>
          </a:p>
          <a:p>
            <a:pPr algn="just"/>
            <a:r>
              <a:rPr lang="it-IT" sz="1400" dirty="0">
                <a:effectLst/>
              </a:rPr>
              <a:t>Rispettare gli spazi, gli arredi e gli effetti personali, promuovere le buone pratiche finalizzate a limitare gli sprechi.</a:t>
            </a:r>
          </a:p>
          <a:p>
            <a:pPr algn="just"/>
            <a:r>
              <a:rPr lang="it-IT" sz="1400" dirty="0">
                <a:effectLst/>
              </a:rPr>
              <a:t>Rivolgersi, in caso di necessità, al referente individuato dalla società sportiva.</a:t>
            </a:r>
          </a:p>
          <a:p>
            <a:pPr marL="0" indent="0">
              <a:buNone/>
            </a:pPr>
            <a:r>
              <a:rPr lang="it-IT" sz="1400" dirty="0">
                <a:effectLst/>
              </a:rPr>
              <a:t>_____________________________________________</a:t>
            </a:r>
          </a:p>
          <a:p>
            <a:pPr marL="0" indent="0" algn="just">
              <a:buNone/>
            </a:pPr>
            <a:r>
              <a:rPr lang="it-IT" sz="1200" dirty="0">
                <a:effectLst/>
              </a:rPr>
              <a:t>(*) </a:t>
            </a:r>
            <a:r>
              <a:rPr lang="it-IT" sz="1200" i="1" dirty="0">
                <a:effectLst/>
              </a:rPr>
              <a:t>Sta diventando un'esigenza improcrastinabile coniugare le moderne tecnologie della comunicazione e dell'informazione (Tic) all'etica. Al cellulare come al web è necessario applicare regole, la netiquette come viene definito il galateo della rete, e limiti che ne permettano il corretto utilizzo e preservino, soprattutto i giovani, dalle influenze negative: l'obiettivo primario consiste nell'arginare il dilagare dell'intolleranza digitale, sdoganata da un linguaggio insultante e aggressivo, che si fa strada a colpi di tweet misogini, razzisti, omofobi, antisemiti tutti figli dell'odio che online è alimentato dalla de-individuazione dell'autore.</a:t>
            </a:r>
          </a:p>
          <a:p>
            <a:pPr marL="0" indent="0">
              <a:buNone/>
            </a:pPr>
            <a:endParaRPr lang="it-IT" dirty="0"/>
          </a:p>
        </p:txBody>
      </p:sp>
      <p:sp>
        <p:nvSpPr>
          <p:cNvPr id="3" name="Segnaposto numero diapositiva 2">
            <a:extLst>
              <a:ext uri="{FF2B5EF4-FFF2-40B4-BE49-F238E27FC236}">
                <a16:creationId xmlns:a16="http://schemas.microsoft.com/office/drawing/2014/main" id="{5240109E-1B26-48F6-BB84-08FCF6689F2A}"/>
              </a:ext>
            </a:extLst>
          </p:cNvPr>
          <p:cNvSpPr>
            <a:spLocks noGrp="1"/>
          </p:cNvSpPr>
          <p:nvPr>
            <p:ph type="sldNum" sz="quarter" idx="12"/>
          </p:nvPr>
        </p:nvSpPr>
        <p:spPr/>
        <p:txBody>
          <a:bodyPr/>
          <a:lstStyle/>
          <a:p>
            <a:fld id="{B8E58D32-DF30-4C66-9099-EE909E815CDD}" type="slidenum">
              <a:rPr lang="it-IT" smtClean="0"/>
              <a:t>141</a:t>
            </a:fld>
            <a:endParaRPr lang="it-IT" dirty="0"/>
          </a:p>
        </p:txBody>
      </p:sp>
      <p:sp>
        <p:nvSpPr>
          <p:cNvPr id="9" name="CasellaDiTesto 8">
            <a:extLst>
              <a:ext uri="{FF2B5EF4-FFF2-40B4-BE49-F238E27FC236}">
                <a16:creationId xmlns:a16="http://schemas.microsoft.com/office/drawing/2014/main" id="{7171DE45-8A4B-44BC-9E0D-088CD62396C6}"/>
              </a:ext>
            </a:extLst>
          </p:cNvPr>
          <p:cNvSpPr txBox="1"/>
          <p:nvPr/>
        </p:nvSpPr>
        <p:spPr>
          <a:xfrm>
            <a:off x="278295" y="657639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p>
        </p:txBody>
      </p:sp>
    </p:spTree>
    <p:extLst>
      <p:ext uri="{BB962C8B-B14F-4D97-AF65-F5344CB8AC3E}">
        <p14:creationId xmlns:p14="http://schemas.microsoft.com/office/powerpoint/2010/main" val="2552841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04270" y="200025"/>
            <a:ext cx="10353761" cy="1326321"/>
          </a:xfrm>
        </p:spPr>
        <p:txBody>
          <a:bodyPr vert="horz" lIns="91440" tIns="45720" rIns="91440" bIns="45720" rtlCol="0" anchor="ctr">
            <a:normAutofit/>
          </a:bodyPr>
          <a:lstStyle/>
          <a:p>
            <a:r>
              <a:rPr lang="en-US" dirty="0"/>
              <a:t>NORME DI COMPORTAMENTO</a:t>
            </a:r>
            <a:br>
              <a:rPr lang="en-US" dirty="0"/>
            </a:br>
            <a:r>
              <a:rPr lang="en-US" dirty="0"/>
              <a:t>G E N I T O R I</a:t>
            </a:r>
          </a:p>
        </p:txBody>
      </p:sp>
      <p:sp>
        <p:nvSpPr>
          <p:cNvPr id="7" name="CasellaDiTesto 6">
            <a:extLst>
              <a:ext uri="{FF2B5EF4-FFF2-40B4-BE49-F238E27FC236}">
                <a16:creationId xmlns:a16="http://schemas.microsoft.com/office/drawing/2014/main" id="{42C30D27-9F8E-4F46-909E-ED5FDFA22FF0}"/>
              </a:ext>
            </a:extLst>
          </p:cNvPr>
          <p:cNvSpPr txBox="1"/>
          <p:nvPr/>
        </p:nvSpPr>
        <p:spPr>
          <a:xfrm>
            <a:off x="221673" y="6507418"/>
            <a:ext cx="6096000" cy="246221"/>
          </a:xfrm>
          <a:prstGeom prst="rect">
            <a:avLst/>
          </a:prstGeom>
          <a:noFill/>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endPar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Segnaposto numero diapositiva 2">
            <a:extLst>
              <a:ext uri="{FF2B5EF4-FFF2-40B4-BE49-F238E27FC236}">
                <a16:creationId xmlns:a16="http://schemas.microsoft.com/office/drawing/2014/main" id="{4FD173F6-F4DA-4887-BF43-C813B38F5355}"/>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8E58D32-DF30-4C66-9099-EE909E815CDD}" type="slidenum">
              <a:rPr lang="en-US" smtClean="0"/>
              <a:pPr defTabSz="914400">
                <a:spcAft>
                  <a:spcPts val="600"/>
                </a:spcAft>
              </a:pPr>
              <a:t>142</a:t>
            </a:fld>
            <a:endParaRPr lang="en-US"/>
          </a:p>
        </p:txBody>
      </p:sp>
      <p:graphicFrame>
        <p:nvGraphicFramePr>
          <p:cNvPr id="10" name="Segnaposto contenuto 7">
            <a:extLst>
              <a:ext uri="{FF2B5EF4-FFF2-40B4-BE49-F238E27FC236}">
                <a16:creationId xmlns:a16="http://schemas.microsoft.com/office/drawing/2014/main" id="{350539C8-6882-BA37-F3E2-EA840E835A9A}"/>
              </a:ext>
            </a:extLst>
          </p:cNvPr>
          <p:cNvGraphicFramePr>
            <a:graphicFrameLocks noGrp="1"/>
          </p:cNvGraphicFramePr>
          <p:nvPr>
            <p:ph idx="1"/>
            <p:extLst>
              <p:ext uri="{D42A27DB-BD31-4B8C-83A1-F6EECF244321}">
                <p14:modId xmlns:p14="http://schemas.microsoft.com/office/powerpoint/2010/main" val="2484431558"/>
              </p:ext>
            </p:extLst>
          </p:nvPr>
        </p:nvGraphicFramePr>
        <p:xfrm>
          <a:off x="913795" y="1320801"/>
          <a:ext cx="10353762" cy="507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880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2.3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15</a:t>
            </a:fld>
            <a:endParaRPr lang="it-IT" dirty="0"/>
          </a:p>
        </p:txBody>
      </p:sp>
    </p:spTree>
    <p:extLst>
      <p:ext uri="{BB962C8B-B14F-4D97-AF65-F5344CB8AC3E}">
        <p14:creationId xmlns:p14="http://schemas.microsoft.com/office/powerpoint/2010/main" val="181025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D3F18-4D7C-4E94-AF8E-EDBC98105B9D}"/>
              </a:ext>
            </a:extLst>
          </p:cNvPr>
          <p:cNvSpPr>
            <a:spLocks noGrp="1"/>
          </p:cNvSpPr>
          <p:nvPr>
            <p:ph type="title"/>
          </p:nvPr>
        </p:nvSpPr>
        <p:spPr>
          <a:xfrm>
            <a:off x="496958" y="927100"/>
            <a:ext cx="3835604" cy="4616450"/>
          </a:xfrm>
        </p:spPr>
        <p:txBody>
          <a:bodyPr>
            <a:normAutofit/>
          </a:bodyPr>
          <a:lstStyle/>
          <a:p>
            <a:r>
              <a:rPr lang="it-IT" sz="3100" dirty="0">
                <a:latin typeface="+mn-lt"/>
              </a:rPr>
              <a:t>BULLISMO E CYBERBULLISMO</a:t>
            </a:r>
          </a:p>
        </p:txBody>
      </p:sp>
      <p:sp>
        <p:nvSpPr>
          <p:cNvPr id="3" name="Segnaposto contenuto 2">
            <a:extLst>
              <a:ext uri="{FF2B5EF4-FFF2-40B4-BE49-F238E27FC236}">
                <a16:creationId xmlns:a16="http://schemas.microsoft.com/office/drawing/2014/main" id="{A06F444E-B891-442F-B3D1-C93E0C847271}"/>
              </a:ext>
            </a:extLst>
          </p:cNvPr>
          <p:cNvSpPr>
            <a:spLocks noGrp="1"/>
          </p:cNvSpPr>
          <p:nvPr>
            <p:ph idx="1"/>
          </p:nvPr>
        </p:nvSpPr>
        <p:spPr>
          <a:xfrm>
            <a:off x="4976029" y="235670"/>
            <a:ext cx="6291528" cy="6457361"/>
          </a:xfrm>
        </p:spPr>
        <p:txBody>
          <a:bodyPr anchor="ctr">
            <a:normAutofit/>
          </a:bodyPr>
          <a:lstStyle/>
          <a:p>
            <a:pPr marL="0" indent="0" algn="just">
              <a:lnSpc>
                <a:spcPct val="110000"/>
              </a:lnSpc>
              <a:buNone/>
            </a:pPr>
            <a:r>
              <a:rPr lang="it-IT" sz="2800" i="1" dirty="0"/>
              <a:t>«Un comportamento bullo è un tipo di azione che mira </a:t>
            </a:r>
            <a:r>
              <a:rPr lang="it-IT" sz="2800" i="1" dirty="0">
                <a:solidFill>
                  <a:srgbClr val="FFFF00"/>
                </a:solidFill>
              </a:rPr>
              <a:t>deliberatamente</a:t>
            </a:r>
            <a:r>
              <a:rPr lang="it-IT" sz="2800" i="1" dirty="0"/>
              <a:t> a far del male o a danneggiare; spesso è </a:t>
            </a:r>
            <a:r>
              <a:rPr lang="it-IT" sz="2800" i="1" dirty="0">
                <a:solidFill>
                  <a:srgbClr val="FFFF00"/>
                </a:solidFill>
              </a:rPr>
              <a:t>persistente</a:t>
            </a:r>
            <a:r>
              <a:rPr lang="it-IT" sz="2800" i="1" dirty="0"/>
              <a:t>, talvolta dura per settimane, mesi, persino anni ed è </a:t>
            </a:r>
            <a:r>
              <a:rPr lang="it-IT" sz="2800" i="1" dirty="0">
                <a:solidFill>
                  <a:srgbClr val="FFFF00"/>
                </a:solidFill>
              </a:rPr>
              <a:t>difficile difendersi </a:t>
            </a:r>
            <a:r>
              <a:rPr lang="it-IT" sz="2800" i="1" dirty="0"/>
              <a:t>per coloro che ne sono vittime. Alla base della maggior parte dei comportamenti sopraffattori c'è un </a:t>
            </a:r>
            <a:r>
              <a:rPr lang="it-IT" sz="2800" i="1" dirty="0">
                <a:solidFill>
                  <a:srgbClr val="FFFF00"/>
                </a:solidFill>
              </a:rPr>
              <a:t>abuso di potere </a:t>
            </a:r>
            <a:r>
              <a:rPr lang="it-IT" sz="2800" i="1" dirty="0"/>
              <a:t>e un desiderio di </a:t>
            </a:r>
            <a:r>
              <a:rPr lang="it-IT" sz="2800" i="1" dirty="0">
                <a:solidFill>
                  <a:srgbClr val="FFFF00"/>
                </a:solidFill>
              </a:rPr>
              <a:t>intimidire e dominare</a:t>
            </a:r>
            <a:r>
              <a:rPr lang="it-IT" sz="2800" i="1" dirty="0"/>
              <a:t>»</a:t>
            </a:r>
            <a:r>
              <a:rPr lang="it-IT" sz="2800" dirty="0"/>
              <a:t> (Sharp e Smith, 1995).</a:t>
            </a:r>
          </a:p>
          <a:p>
            <a:pPr marL="0" indent="0">
              <a:lnSpc>
                <a:spcPct val="110000"/>
              </a:lnSpc>
              <a:buNone/>
            </a:pPr>
            <a:endParaRPr lang="it-IT" sz="1700" dirty="0"/>
          </a:p>
        </p:txBody>
      </p:sp>
      <p:sp>
        <p:nvSpPr>
          <p:cNvPr id="5" name="Segnaposto numero diapositiva 4">
            <a:extLst>
              <a:ext uri="{FF2B5EF4-FFF2-40B4-BE49-F238E27FC236}">
                <a16:creationId xmlns:a16="http://schemas.microsoft.com/office/drawing/2014/main" id="{587C6ABB-B034-4C82-BA87-852039A2F80C}"/>
              </a:ext>
            </a:extLst>
          </p:cNvPr>
          <p:cNvSpPr>
            <a:spLocks noGrp="1"/>
          </p:cNvSpPr>
          <p:nvPr>
            <p:ph type="sldNum" sz="quarter" idx="12"/>
          </p:nvPr>
        </p:nvSpPr>
        <p:spPr/>
        <p:txBody>
          <a:bodyPr/>
          <a:lstStyle/>
          <a:p>
            <a:fld id="{B8E58D32-DF30-4C66-9099-EE909E815CDD}" type="slidenum">
              <a:rPr lang="it-IT" smtClean="0"/>
              <a:t>16</a:t>
            </a:fld>
            <a:endParaRPr lang="it-IT" dirty="0"/>
          </a:p>
        </p:txBody>
      </p:sp>
      <p:sp>
        <p:nvSpPr>
          <p:cNvPr id="8" name="CasellaDiTesto 7">
            <a:extLst>
              <a:ext uri="{FF2B5EF4-FFF2-40B4-BE49-F238E27FC236}">
                <a16:creationId xmlns:a16="http://schemas.microsoft.com/office/drawing/2014/main" id="{4CAC25BF-9C9D-41BE-B6DC-D02581719F74}"/>
              </a:ext>
            </a:extLst>
          </p:cNvPr>
          <p:cNvSpPr txBox="1"/>
          <p:nvPr/>
        </p:nvSpPr>
        <p:spPr>
          <a:xfrm>
            <a:off x="129309" y="64468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064683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350DD-9D96-4855-9859-29A16CB8F90C}"/>
              </a:ext>
            </a:extLst>
          </p:cNvPr>
          <p:cNvSpPr>
            <a:spLocks noGrp="1"/>
          </p:cNvSpPr>
          <p:nvPr>
            <p:ph type="title"/>
          </p:nvPr>
        </p:nvSpPr>
        <p:spPr>
          <a:xfrm>
            <a:off x="913795" y="-172436"/>
            <a:ext cx="10353761" cy="1326321"/>
          </a:xfrm>
        </p:spPr>
        <p:txBody>
          <a:bodyPr>
            <a:normAutofit/>
          </a:bodyPr>
          <a:lstStyle/>
          <a:p>
            <a:r>
              <a:rPr lang="it-IT" dirty="0">
                <a:latin typeface="+mn-lt"/>
              </a:rPr>
              <a:t>bullismo</a:t>
            </a:r>
          </a:p>
        </p:txBody>
      </p:sp>
      <p:graphicFrame>
        <p:nvGraphicFramePr>
          <p:cNvPr id="7" name="Segnaposto contenuto 2">
            <a:extLst>
              <a:ext uri="{FF2B5EF4-FFF2-40B4-BE49-F238E27FC236}">
                <a16:creationId xmlns:a16="http://schemas.microsoft.com/office/drawing/2014/main" id="{DA54A50B-6E67-442C-A147-1EC7106BBAD9}"/>
              </a:ext>
            </a:extLst>
          </p:cNvPr>
          <p:cNvGraphicFramePr>
            <a:graphicFrameLocks noGrp="1"/>
          </p:cNvGraphicFramePr>
          <p:nvPr>
            <p:ph idx="1"/>
            <p:extLst>
              <p:ext uri="{D42A27DB-BD31-4B8C-83A1-F6EECF244321}">
                <p14:modId xmlns:p14="http://schemas.microsoft.com/office/powerpoint/2010/main" val="2793912348"/>
              </p:ext>
            </p:extLst>
          </p:nvPr>
        </p:nvGraphicFramePr>
        <p:xfrm>
          <a:off x="200024" y="910647"/>
          <a:ext cx="8953211"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a:extLst>
              <a:ext uri="{FF2B5EF4-FFF2-40B4-BE49-F238E27FC236}">
                <a16:creationId xmlns:a16="http://schemas.microsoft.com/office/drawing/2014/main" id="{A11872C0-D426-487C-AF4A-13AABE3B98C8}"/>
              </a:ext>
            </a:extLst>
          </p:cNvPr>
          <p:cNvSpPr>
            <a:spLocks noGrp="1"/>
          </p:cNvSpPr>
          <p:nvPr>
            <p:ph type="sldNum" sz="quarter" idx="12"/>
          </p:nvPr>
        </p:nvSpPr>
        <p:spPr/>
        <p:txBody>
          <a:bodyPr/>
          <a:lstStyle/>
          <a:p>
            <a:fld id="{B8E58D32-DF30-4C66-9099-EE909E815CDD}" type="slidenum">
              <a:rPr lang="it-IT" smtClean="0"/>
              <a:t>17</a:t>
            </a:fld>
            <a:endParaRPr lang="it-IT" dirty="0"/>
          </a:p>
        </p:txBody>
      </p:sp>
      <p:pic>
        <p:nvPicPr>
          <p:cNvPr id="6" name="Elemento grafico 5" descr="Bambini con riempimento a tinta unita">
            <a:extLst>
              <a:ext uri="{FF2B5EF4-FFF2-40B4-BE49-F238E27FC236}">
                <a16:creationId xmlns:a16="http://schemas.microsoft.com/office/drawing/2014/main" id="{2B2078C6-7997-4F0A-B35F-979FA9AB81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41164" y="1053369"/>
            <a:ext cx="2225963" cy="2133178"/>
          </a:xfrm>
          <a:prstGeom prst="rect">
            <a:avLst/>
          </a:prstGeom>
        </p:spPr>
      </p:pic>
      <p:pic>
        <p:nvPicPr>
          <p:cNvPr id="4" name="Elemento grafico 3" descr="Bambini contorno">
            <a:extLst>
              <a:ext uri="{FF2B5EF4-FFF2-40B4-BE49-F238E27FC236}">
                <a16:creationId xmlns:a16="http://schemas.microsoft.com/office/drawing/2014/main" id="{A8BA10CD-CBFE-45E7-9DBB-3617CF73E6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78069" y="3352800"/>
            <a:ext cx="2253711" cy="2115541"/>
          </a:xfrm>
          <a:prstGeom prst="rect">
            <a:avLst/>
          </a:prstGeom>
        </p:spPr>
      </p:pic>
      <p:sp>
        <p:nvSpPr>
          <p:cNvPr id="9" name="CasellaDiTesto 8">
            <a:extLst>
              <a:ext uri="{FF2B5EF4-FFF2-40B4-BE49-F238E27FC236}">
                <a16:creationId xmlns:a16="http://schemas.microsoft.com/office/drawing/2014/main" id="{93F2DBF9-3CCA-414E-A82E-3D91054234D9}"/>
              </a:ext>
            </a:extLst>
          </p:cNvPr>
          <p:cNvSpPr txBox="1"/>
          <p:nvPr/>
        </p:nvSpPr>
        <p:spPr>
          <a:xfrm>
            <a:off x="111745" y="648508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421376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70D7D9-3AC3-450F-A7F4-00E561779143}"/>
              </a:ext>
            </a:extLst>
          </p:cNvPr>
          <p:cNvSpPr>
            <a:spLocks noGrp="1"/>
          </p:cNvSpPr>
          <p:nvPr>
            <p:ph type="title"/>
          </p:nvPr>
        </p:nvSpPr>
        <p:spPr>
          <a:xfrm>
            <a:off x="4927472" y="70264"/>
            <a:ext cx="6340084" cy="1326321"/>
          </a:xfrm>
        </p:spPr>
        <p:txBody>
          <a:bodyPr>
            <a:normAutofit/>
          </a:bodyPr>
          <a:lstStyle/>
          <a:p>
            <a:r>
              <a:rPr lang="it-IT" dirty="0">
                <a:solidFill>
                  <a:srgbClr val="FFFFFF"/>
                </a:solidFill>
                <a:latin typeface="+mn-lt"/>
              </a:rPr>
              <a:t>cyberbullismo</a:t>
            </a:r>
          </a:p>
        </p:txBody>
      </p:sp>
      <p:sp>
        <p:nvSpPr>
          <p:cNvPr id="3" name="Segnaposto contenuto 2">
            <a:extLst>
              <a:ext uri="{FF2B5EF4-FFF2-40B4-BE49-F238E27FC236}">
                <a16:creationId xmlns:a16="http://schemas.microsoft.com/office/drawing/2014/main" id="{E8F53058-F313-41B8-BBE1-AE5B9BF3EDBB}"/>
              </a:ext>
            </a:extLst>
          </p:cNvPr>
          <p:cNvSpPr>
            <a:spLocks noGrp="1"/>
          </p:cNvSpPr>
          <p:nvPr>
            <p:ph idx="1"/>
          </p:nvPr>
        </p:nvSpPr>
        <p:spPr>
          <a:xfrm>
            <a:off x="4927471" y="1228725"/>
            <a:ext cx="6950204" cy="5143500"/>
          </a:xfrm>
        </p:spPr>
        <p:txBody>
          <a:bodyPr>
            <a:normAutofit/>
          </a:bodyPr>
          <a:lstStyle/>
          <a:p>
            <a:pPr marL="0" indent="0" algn="just">
              <a:lnSpc>
                <a:spcPct val="110000"/>
              </a:lnSpc>
              <a:buNone/>
            </a:pPr>
            <a:r>
              <a:rPr lang="it-IT" i="1" dirty="0">
                <a:solidFill>
                  <a:srgbClr val="FFFFFF"/>
                </a:solidFill>
              </a:rPr>
              <a:t>«Il cyberbullismo, in concreto, si presenta con l’atteggiamento tipico degli atti di bullismo e, quindi con manifestazioni vessatorie ed approfittamento della debolezza della vittima; ciò che cambia è l’amplificazione devastante del messaggio per effetto delle tecnologie odierne utilizzate. Si tratta di comportamenti violenti esercitati in Rete. Cambia l’ambiente e cambiano le vittime, ed il giovane autore si muoverà in assoluto anonimato; saranno frequenti comportamenti illeciti rientranti nelle minacce, ingiurie, diffamazione ma non potranno essere commessi reati che comportano fisicità.»</a:t>
            </a:r>
          </a:p>
          <a:p>
            <a:pPr marL="0" indent="0" algn="just">
              <a:lnSpc>
                <a:spcPct val="110000"/>
              </a:lnSpc>
              <a:buNone/>
            </a:pPr>
            <a:r>
              <a:rPr lang="it-IT" dirty="0">
                <a:solidFill>
                  <a:srgbClr val="FFFFFF"/>
                </a:solidFill>
              </a:rPr>
              <a:t>E’ questa la definizione data dall’Avv. Anna Livia Pennetta, nel libro “La responsabilità giuridica per atti di bullismo” (Giappichelli – 2014).</a:t>
            </a:r>
          </a:p>
          <a:p>
            <a:pPr>
              <a:lnSpc>
                <a:spcPct val="110000"/>
              </a:lnSpc>
            </a:pPr>
            <a:endParaRPr lang="it-IT" dirty="0">
              <a:solidFill>
                <a:srgbClr val="FFFFFF"/>
              </a:solidFill>
            </a:endParaRPr>
          </a:p>
        </p:txBody>
      </p:sp>
      <p:sp>
        <p:nvSpPr>
          <p:cNvPr id="6" name="Segnaposto numero diapositiva 5">
            <a:extLst>
              <a:ext uri="{FF2B5EF4-FFF2-40B4-BE49-F238E27FC236}">
                <a16:creationId xmlns:a16="http://schemas.microsoft.com/office/drawing/2014/main" id="{A4A3D3E3-F1BA-4333-9D54-12F73A010097}"/>
              </a:ext>
            </a:extLst>
          </p:cNvPr>
          <p:cNvSpPr>
            <a:spLocks noGrp="1"/>
          </p:cNvSpPr>
          <p:nvPr>
            <p:ph type="sldNum" sz="quarter" idx="12"/>
          </p:nvPr>
        </p:nvSpPr>
        <p:spPr/>
        <p:txBody>
          <a:bodyPr/>
          <a:lstStyle/>
          <a:p>
            <a:fld id="{B8E58D32-DF30-4C66-9099-EE909E815CDD}" type="slidenum">
              <a:rPr lang="it-IT" smtClean="0"/>
              <a:t>18</a:t>
            </a:fld>
            <a:endParaRPr lang="it-IT" dirty="0"/>
          </a:p>
        </p:txBody>
      </p:sp>
      <p:pic>
        <p:nvPicPr>
          <p:cNvPr id="5" name="Elemento grafico 4" descr="Internet contorno">
            <a:extLst>
              <a:ext uri="{FF2B5EF4-FFF2-40B4-BE49-F238E27FC236}">
                <a16:creationId xmlns:a16="http://schemas.microsoft.com/office/drawing/2014/main" id="{FBADCA4C-6DA2-4F53-ADE1-C2B4E94EA0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152392"/>
            <a:ext cx="4769417" cy="4769417"/>
          </a:xfrm>
          <a:prstGeom prst="rect">
            <a:avLst/>
          </a:prstGeom>
        </p:spPr>
      </p:pic>
      <p:sp>
        <p:nvSpPr>
          <p:cNvPr id="11" name="CasellaDiTesto 10">
            <a:extLst>
              <a:ext uri="{FF2B5EF4-FFF2-40B4-BE49-F238E27FC236}">
                <a16:creationId xmlns:a16="http://schemas.microsoft.com/office/drawing/2014/main" id="{8379C136-276E-430B-A0FB-0EAF7760724A}"/>
              </a:ext>
            </a:extLst>
          </p:cNvPr>
          <p:cNvSpPr txBox="1"/>
          <p:nvPr/>
        </p:nvSpPr>
        <p:spPr>
          <a:xfrm>
            <a:off x="101600" y="652435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1081151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2A65D-964C-44C8-8F51-FAE39C6CA52D}"/>
              </a:ext>
            </a:extLst>
          </p:cNvPr>
          <p:cNvSpPr>
            <a:spLocks noGrp="1"/>
          </p:cNvSpPr>
          <p:nvPr>
            <p:ph type="title"/>
          </p:nvPr>
        </p:nvSpPr>
        <p:spPr>
          <a:xfrm>
            <a:off x="914944" y="-180880"/>
            <a:ext cx="10353761" cy="940354"/>
          </a:xfrm>
        </p:spPr>
        <p:txBody>
          <a:bodyPr vert="horz" lIns="91440" tIns="45720" rIns="91440" bIns="45720" rtlCol="0" anchor="b">
            <a:normAutofit/>
          </a:bodyPr>
          <a:lstStyle/>
          <a:p>
            <a:r>
              <a:rPr lang="en-US" sz="2800" dirty="0">
                <a:latin typeface="+mn-lt"/>
              </a:rPr>
              <a:t>DIFFERENZE TRA BULLISMO E CYBERBULLISMO</a:t>
            </a:r>
          </a:p>
        </p:txBody>
      </p:sp>
      <p:graphicFrame>
        <p:nvGraphicFramePr>
          <p:cNvPr id="29" name="Segnaposto contenuto 3">
            <a:extLst>
              <a:ext uri="{FF2B5EF4-FFF2-40B4-BE49-F238E27FC236}">
                <a16:creationId xmlns:a16="http://schemas.microsoft.com/office/drawing/2014/main" id="{01D88F6C-7A7A-467D-A806-1453F06B294E}"/>
              </a:ext>
            </a:extLst>
          </p:cNvPr>
          <p:cNvGraphicFramePr>
            <a:graphicFrameLocks noGrp="1"/>
          </p:cNvGraphicFramePr>
          <p:nvPr>
            <p:ph idx="1"/>
            <p:extLst>
              <p:ext uri="{D42A27DB-BD31-4B8C-83A1-F6EECF244321}">
                <p14:modId xmlns:p14="http://schemas.microsoft.com/office/powerpoint/2010/main" val="71471778"/>
              </p:ext>
            </p:extLst>
          </p:nvPr>
        </p:nvGraphicFramePr>
        <p:xfrm>
          <a:off x="197920" y="831272"/>
          <a:ext cx="11787808" cy="5623372"/>
        </p:xfrm>
        <a:graphic>
          <a:graphicData uri="http://schemas.openxmlformats.org/drawingml/2006/table">
            <a:tbl>
              <a:tblPr firstRow="1" firstCol="1" lastRow="1" bandRow="1">
                <a:noFill/>
              </a:tblPr>
              <a:tblGrid>
                <a:gridCol w="5458803">
                  <a:extLst>
                    <a:ext uri="{9D8B030D-6E8A-4147-A177-3AD203B41FA5}">
                      <a16:colId xmlns:a16="http://schemas.microsoft.com/office/drawing/2014/main" val="2715279168"/>
                    </a:ext>
                  </a:extLst>
                </a:gridCol>
                <a:gridCol w="6329005">
                  <a:extLst>
                    <a:ext uri="{9D8B030D-6E8A-4147-A177-3AD203B41FA5}">
                      <a16:colId xmlns:a16="http://schemas.microsoft.com/office/drawing/2014/main" val="3011473827"/>
                    </a:ext>
                  </a:extLst>
                </a:gridCol>
              </a:tblGrid>
              <a:tr h="542936">
                <a:tc>
                  <a:txBody>
                    <a:bodyPr/>
                    <a:lstStyle/>
                    <a:p>
                      <a:pPr algn="ctr"/>
                      <a:r>
                        <a:rPr lang="it-IT" sz="2000" b="1" dirty="0">
                          <a:solidFill>
                            <a:schemeClr val="tx1">
                              <a:lumMod val="75000"/>
                              <a:lumOff val="25000"/>
                            </a:schemeClr>
                          </a:solidFill>
                          <a:effectLst/>
                          <a:latin typeface="+mn-lt"/>
                          <a:ea typeface="Times New Roman" panose="02020603050405020304" pitchFamily="18" charset="0"/>
                        </a:rPr>
                        <a:t>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000" b="1" dirty="0">
                          <a:solidFill>
                            <a:schemeClr val="tx1">
                              <a:lumMod val="75000"/>
                              <a:lumOff val="25000"/>
                            </a:schemeClr>
                          </a:solidFill>
                          <a:effectLst/>
                          <a:latin typeface="+mn-lt"/>
                          <a:ea typeface="Times New Roman" panose="02020603050405020304" pitchFamily="18" charset="0"/>
                        </a:rPr>
                        <a:t>Cyberbullismo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697807"/>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sono coinvolti i soggetti conosciuti nell’ambito scolastico, sportivo e di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possono essere coinvolti ragazzi ed adulti di tutto il mondo;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01799"/>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generalmente solo chi ha un carattere forte (o presunto tale), capace di imporre il proprio potere, può diventare un bullo;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chiunque, anche chi è vittima nella vita reale, può diventare cyberbullo;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698614"/>
                  </a:ext>
                </a:extLst>
              </a:tr>
              <a:tr h="676993">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bulli sono studenti, compagni di classe o di Istituto, e soggetti conosciuti dalla vittima nell’ambito sportivo e di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cyberbulli possono essere anonimi e sollecitare la partecipazione di altri "amici" anonimi, in modo che la persona non sappia con chi sta interagendo;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242411"/>
                  </a:ext>
                </a:extLst>
              </a:tr>
              <a:tr h="766110">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azioni di bullismo vengono raccontate ad altri studenti della scuola in cui sono avvenute, agli altri soggetti appartenenti al medesimo ambito sportivo e ai medesimi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il materiale utilizzato per azioni di cyberbullismo può essere diffuso in tutto il mondo;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879391"/>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azioni di bullismo avvengono in ambienti vari quali quello scolastico, sportivo e dei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comunicazioni aggressive possono avvenire 24 ore su 24;</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167066"/>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dinamiche all’interno dell’ambito scolastico, sportivo e dei luoghi di ritrovo limitano le azioni aggressive;</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cyberbulli hanno ampia liberta nel poter fare online ciò che non potrebbero fare nella vita reale;</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25884"/>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bisogno del bullo di dominare nelle relazioni interpersonali attraverso il contatto diretto con la vittima;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percezione di invisibilità da parte del cyberbullo attraverso azioni che si celano dietro la tecnologia;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195896"/>
                  </a:ext>
                </a:extLst>
              </a:tr>
              <a:tr h="676993">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reazioni evidenti da parte della vittima e visibili nell'atto dell'azione di 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assenza di reazioni visibili da parte della vittima che non consentono al cyberbullo di vedere gli effetti delle proprie azioni;</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950456"/>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tendenza a sottrarsi da responsabilità portando su un piano scherzoso le azioni di violenza.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sdoppiamento della personalità: le conseguenze delle proprie azioni vengono attribuite al "profilo utente" creato.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586077"/>
                  </a:ext>
                </a:extLst>
              </a:tr>
            </a:tbl>
          </a:graphicData>
        </a:graphic>
      </p:graphicFrame>
      <p:sp>
        <p:nvSpPr>
          <p:cNvPr id="4" name="Segnaposto numero diapositiva 3">
            <a:extLst>
              <a:ext uri="{FF2B5EF4-FFF2-40B4-BE49-F238E27FC236}">
                <a16:creationId xmlns:a16="http://schemas.microsoft.com/office/drawing/2014/main" id="{878EE2FC-3339-4625-A200-4D8BD1ECA784}"/>
              </a:ext>
            </a:extLst>
          </p:cNvPr>
          <p:cNvSpPr>
            <a:spLocks noGrp="1"/>
          </p:cNvSpPr>
          <p:nvPr>
            <p:ph type="sldNum" sz="quarter" idx="12"/>
          </p:nvPr>
        </p:nvSpPr>
        <p:spPr/>
        <p:txBody>
          <a:bodyPr/>
          <a:lstStyle/>
          <a:p>
            <a:fld id="{B8E58D32-DF30-4C66-9099-EE909E815CDD}" type="slidenum">
              <a:rPr lang="it-IT" smtClean="0"/>
              <a:t>19</a:t>
            </a:fld>
            <a:endParaRPr lang="it-IT" dirty="0"/>
          </a:p>
        </p:txBody>
      </p:sp>
      <p:sp>
        <p:nvSpPr>
          <p:cNvPr id="6" name="CasellaDiTesto 5">
            <a:extLst>
              <a:ext uri="{FF2B5EF4-FFF2-40B4-BE49-F238E27FC236}">
                <a16:creationId xmlns:a16="http://schemas.microsoft.com/office/drawing/2014/main" id="{CABA2044-77AE-4FF7-AA70-AB662007A713}"/>
              </a:ext>
            </a:extLst>
          </p:cNvPr>
          <p:cNvSpPr txBox="1"/>
          <p:nvPr/>
        </p:nvSpPr>
        <p:spPr>
          <a:xfrm>
            <a:off x="92364" y="659561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238928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1. – L’ADOLESCENZA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a:t>
            </a:fld>
            <a:endParaRPr lang="it-IT" dirty="0"/>
          </a:p>
        </p:txBody>
      </p:sp>
    </p:spTree>
    <p:extLst>
      <p:ext uri="{BB962C8B-B14F-4D97-AF65-F5344CB8AC3E}">
        <p14:creationId xmlns:p14="http://schemas.microsoft.com/office/powerpoint/2010/main" val="325217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9AB65-4D2D-4FA8-8721-B2DBB90C04A9}"/>
              </a:ext>
            </a:extLst>
          </p:cNvPr>
          <p:cNvSpPr>
            <a:spLocks noGrp="1"/>
          </p:cNvSpPr>
          <p:nvPr>
            <p:ph type="title"/>
          </p:nvPr>
        </p:nvSpPr>
        <p:spPr>
          <a:xfrm>
            <a:off x="6435091" y="609600"/>
            <a:ext cx="4832465" cy="1326321"/>
          </a:xfrm>
        </p:spPr>
        <p:txBody>
          <a:bodyPr>
            <a:normAutofit/>
          </a:bodyPr>
          <a:lstStyle/>
          <a:p>
            <a:r>
              <a:rPr lang="it-IT" sz="2900" dirty="0">
                <a:solidFill>
                  <a:srgbClr val="FFFFFF"/>
                </a:solidFill>
                <a:latin typeface="+mn-lt"/>
              </a:rPr>
              <a:t>CATEGORIE DI CYBERBULLISMO</a:t>
            </a:r>
            <a:br>
              <a:rPr lang="it-IT" sz="2900" dirty="0">
                <a:solidFill>
                  <a:srgbClr val="FFFFFF"/>
                </a:solidFill>
              </a:rPr>
            </a:br>
            <a:endParaRPr lang="it-IT" sz="2900" dirty="0">
              <a:solidFill>
                <a:srgbClr val="FFFFFF"/>
              </a:solidFill>
            </a:endParaRPr>
          </a:p>
        </p:txBody>
      </p:sp>
      <p:sp>
        <p:nvSpPr>
          <p:cNvPr id="3" name="Segnaposto contenuto 2">
            <a:extLst>
              <a:ext uri="{FF2B5EF4-FFF2-40B4-BE49-F238E27FC236}">
                <a16:creationId xmlns:a16="http://schemas.microsoft.com/office/drawing/2014/main" id="{A396F7AE-90A3-443C-B473-899CE5C58BFB}"/>
              </a:ext>
            </a:extLst>
          </p:cNvPr>
          <p:cNvSpPr>
            <a:spLocks noGrp="1"/>
          </p:cNvSpPr>
          <p:nvPr>
            <p:ph idx="1"/>
          </p:nvPr>
        </p:nvSpPr>
        <p:spPr>
          <a:xfrm>
            <a:off x="6435091" y="1714500"/>
            <a:ext cx="5566409" cy="4533900"/>
          </a:xfrm>
        </p:spPr>
        <p:txBody>
          <a:bodyPr>
            <a:normAutofit/>
          </a:bodyPr>
          <a:lstStyle/>
          <a:p>
            <a:pPr marL="0" indent="0" algn="just">
              <a:buNone/>
            </a:pPr>
            <a:r>
              <a:rPr lang="it-IT" sz="2400" dirty="0">
                <a:solidFill>
                  <a:srgbClr val="FFFFFF"/>
                </a:solidFill>
              </a:rPr>
              <a:t>La direttrice del ‘Center for safe and responsible internet use’, l’esperta di sicurezza Nancy Willard, ha identificato le seguenti categorie nell’ambito delle quali si inseriscono i diversi comportamenti attraverso i quali vengono attuate minacce e molestie.</a:t>
            </a:r>
          </a:p>
          <a:p>
            <a:pPr marL="0" indent="0" algn="ctr">
              <a:buNone/>
            </a:pPr>
            <a:endParaRPr lang="it-IT" sz="2400" dirty="0">
              <a:solidFill>
                <a:srgbClr val="FFFFFF"/>
              </a:solidFill>
            </a:endParaRPr>
          </a:p>
          <a:p>
            <a:pPr marL="0" indent="0" algn="ctr">
              <a:buNone/>
            </a:pPr>
            <a:endParaRPr lang="it-IT" sz="2400" dirty="0">
              <a:solidFill>
                <a:srgbClr val="FFFFFF"/>
              </a:solidFill>
            </a:endParaRPr>
          </a:p>
        </p:txBody>
      </p:sp>
      <p:sp>
        <p:nvSpPr>
          <p:cNvPr id="6" name="Segnaposto numero diapositiva 5">
            <a:extLst>
              <a:ext uri="{FF2B5EF4-FFF2-40B4-BE49-F238E27FC236}">
                <a16:creationId xmlns:a16="http://schemas.microsoft.com/office/drawing/2014/main" id="{45048EB9-90B2-4E89-AEF2-12501706835F}"/>
              </a:ext>
            </a:extLst>
          </p:cNvPr>
          <p:cNvSpPr>
            <a:spLocks noGrp="1"/>
          </p:cNvSpPr>
          <p:nvPr>
            <p:ph type="sldNum" sz="quarter" idx="12"/>
          </p:nvPr>
        </p:nvSpPr>
        <p:spPr/>
        <p:txBody>
          <a:bodyPr/>
          <a:lstStyle/>
          <a:p>
            <a:fld id="{B8E58D32-DF30-4C66-9099-EE909E815CDD}" type="slidenum">
              <a:rPr lang="it-IT" smtClean="0"/>
              <a:t>20</a:t>
            </a:fld>
            <a:endParaRPr lang="it-IT" dirty="0"/>
          </a:p>
        </p:txBody>
      </p:sp>
      <p:pic>
        <p:nvPicPr>
          <p:cNvPr id="5" name="Elemento grafico 4" descr="Presentazione con elenco di controllo con riempimento a tinta unita">
            <a:extLst>
              <a:ext uri="{FF2B5EF4-FFF2-40B4-BE49-F238E27FC236}">
                <a16:creationId xmlns:a16="http://schemas.microsoft.com/office/drawing/2014/main" id="{9AECE0BD-8287-472E-9514-A4F279D30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984" y="945152"/>
            <a:ext cx="4991088" cy="4991088"/>
          </a:xfrm>
          <a:prstGeom prst="rect">
            <a:avLst/>
          </a:prstGeom>
        </p:spPr>
      </p:pic>
      <p:sp>
        <p:nvSpPr>
          <p:cNvPr id="11" name="CasellaDiTesto 10">
            <a:extLst>
              <a:ext uri="{FF2B5EF4-FFF2-40B4-BE49-F238E27FC236}">
                <a16:creationId xmlns:a16="http://schemas.microsoft.com/office/drawing/2014/main" id="{DB94FC68-F61E-47CC-97AE-9FB22580EB2D}"/>
              </a:ext>
            </a:extLst>
          </p:cNvPr>
          <p:cNvSpPr txBox="1"/>
          <p:nvPr/>
        </p:nvSpPr>
        <p:spPr>
          <a:xfrm>
            <a:off x="147782" y="652186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09543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9AB65-4D2D-4FA8-8721-B2DBB90C04A9}"/>
              </a:ext>
            </a:extLst>
          </p:cNvPr>
          <p:cNvSpPr>
            <a:spLocks noGrp="1"/>
          </p:cNvSpPr>
          <p:nvPr>
            <p:ph type="title"/>
          </p:nvPr>
        </p:nvSpPr>
        <p:spPr>
          <a:xfrm>
            <a:off x="919119" y="190500"/>
            <a:ext cx="10353761" cy="1326321"/>
          </a:xfrm>
        </p:spPr>
        <p:txBody>
          <a:bodyPr>
            <a:normAutofit/>
          </a:bodyPr>
          <a:lstStyle/>
          <a:p>
            <a:r>
              <a:rPr lang="it-IT" dirty="0">
                <a:latin typeface="+mn-lt"/>
              </a:rPr>
              <a:t>CATEGORIE DI CYBERBULLISMO</a:t>
            </a:r>
            <a:br>
              <a:rPr lang="it-IT" dirty="0"/>
            </a:br>
            <a:endParaRPr lang="it-IT" dirty="0"/>
          </a:p>
        </p:txBody>
      </p:sp>
      <p:graphicFrame>
        <p:nvGraphicFramePr>
          <p:cNvPr id="5" name="Segnaposto contenuto 2">
            <a:extLst>
              <a:ext uri="{FF2B5EF4-FFF2-40B4-BE49-F238E27FC236}">
                <a16:creationId xmlns:a16="http://schemas.microsoft.com/office/drawing/2014/main" id="{B2A3759E-4420-4C75-B939-64FE223B37B1}"/>
              </a:ext>
            </a:extLst>
          </p:cNvPr>
          <p:cNvGraphicFramePr>
            <a:graphicFrameLocks noGrp="1"/>
          </p:cNvGraphicFramePr>
          <p:nvPr>
            <p:ph idx="1"/>
            <p:extLst>
              <p:ext uri="{D42A27DB-BD31-4B8C-83A1-F6EECF244321}">
                <p14:modId xmlns:p14="http://schemas.microsoft.com/office/powerpoint/2010/main" val="1120997702"/>
              </p:ext>
            </p:extLst>
          </p:nvPr>
        </p:nvGraphicFramePr>
        <p:xfrm>
          <a:off x="166687" y="1046018"/>
          <a:ext cx="11858624" cy="527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D78B958C-35DF-46F6-88B2-1371C555D5C9}"/>
              </a:ext>
            </a:extLst>
          </p:cNvPr>
          <p:cNvSpPr>
            <a:spLocks noGrp="1"/>
          </p:cNvSpPr>
          <p:nvPr>
            <p:ph type="sldNum" sz="quarter" idx="12"/>
          </p:nvPr>
        </p:nvSpPr>
        <p:spPr/>
        <p:txBody>
          <a:bodyPr/>
          <a:lstStyle/>
          <a:p>
            <a:fld id="{B8E58D32-DF30-4C66-9099-EE909E815CDD}" type="slidenum">
              <a:rPr lang="it-IT" smtClean="0"/>
              <a:t>21</a:t>
            </a:fld>
            <a:endParaRPr lang="it-IT" dirty="0"/>
          </a:p>
        </p:txBody>
      </p:sp>
      <p:sp>
        <p:nvSpPr>
          <p:cNvPr id="7" name="CasellaDiTesto 6">
            <a:extLst>
              <a:ext uri="{FF2B5EF4-FFF2-40B4-BE49-F238E27FC236}">
                <a16:creationId xmlns:a16="http://schemas.microsoft.com/office/drawing/2014/main" id="{7393C365-41F4-462F-8D4E-93F5940095FE}"/>
              </a:ext>
            </a:extLst>
          </p:cNvPr>
          <p:cNvSpPr txBox="1"/>
          <p:nvPr/>
        </p:nvSpPr>
        <p:spPr>
          <a:xfrm>
            <a:off x="166687" y="654438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793638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82F4295B-B597-4A71-B424-14B04C3A0EEF}"/>
              </a:ext>
            </a:extLst>
          </p:cNvPr>
          <p:cNvSpPr txBox="1">
            <a:spLocks/>
          </p:cNvSpPr>
          <p:nvPr/>
        </p:nvSpPr>
        <p:spPr>
          <a:xfrm>
            <a:off x="844969" y="256673"/>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I PROTAGONISTI DEL CYBERBULLISMO</a:t>
            </a:r>
            <a:br>
              <a:rPr lang="en-US" sz="2900" dirty="0">
                <a:latin typeface="+mn-lt"/>
              </a:rPr>
            </a:br>
            <a:br>
              <a:rPr lang="en-US" sz="2000" dirty="0">
                <a:latin typeface="+mn-lt"/>
              </a:rPr>
            </a:br>
            <a:endParaRPr lang="en-US" sz="2000" dirty="0">
              <a:latin typeface="+mn-lt"/>
            </a:endParaRPr>
          </a:p>
        </p:txBody>
      </p:sp>
      <p:sp>
        <p:nvSpPr>
          <p:cNvPr id="3" name="Segnaposto contenuto 2">
            <a:extLst>
              <a:ext uri="{FF2B5EF4-FFF2-40B4-BE49-F238E27FC236}">
                <a16:creationId xmlns:a16="http://schemas.microsoft.com/office/drawing/2014/main" id="{A396F7AE-90A3-443C-B473-899CE5C58BFB}"/>
              </a:ext>
            </a:extLst>
          </p:cNvPr>
          <p:cNvSpPr>
            <a:spLocks noGrp="1"/>
          </p:cNvSpPr>
          <p:nvPr>
            <p:ph idx="1"/>
          </p:nvPr>
        </p:nvSpPr>
        <p:spPr>
          <a:xfrm>
            <a:off x="98322" y="1214284"/>
            <a:ext cx="7115277" cy="5034116"/>
          </a:xfrm>
        </p:spPr>
        <p:txBody>
          <a:bodyPr vert="horz" lIns="91440" tIns="45720" rIns="91440" bIns="45720" rtlCol="0">
            <a:normAutofit/>
          </a:bodyPr>
          <a:lstStyle/>
          <a:p>
            <a:pPr marL="0" indent="0" algn="just">
              <a:lnSpc>
                <a:spcPct val="110000"/>
              </a:lnSpc>
              <a:buNone/>
            </a:pPr>
            <a:r>
              <a:rPr lang="en-US" sz="2400" dirty="0"/>
              <a:t>I protagonisti degli episodi di bullismo possono essere suddivisi in tre categorie:</a:t>
            </a:r>
          </a:p>
          <a:p>
            <a:pPr marL="457200" indent="-457200" algn="just">
              <a:lnSpc>
                <a:spcPct val="110000"/>
              </a:lnSpc>
              <a:buFont typeface="+mj-lt"/>
              <a:buAutoNum type="arabicParenR"/>
            </a:pPr>
            <a:r>
              <a:rPr lang="en-US" sz="2400" dirty="0"/>
              <a:t>i BULLI, che  mettono in atto le prevaricazioni;</a:t>
            </a:r>
          </a:p>
          <a:p>
            <a:pPr marL="457200" indent="-457200" algn="just">
              <a:lnSpc>
                <a:spcPct val="110000"/>
              </a:lnSpc>
              <a:buFont typeface="+mj-lt"/>
              <a:buAutoNum type="arabicParenR"/>
            </a:pPr>
            <a:r>
              <a:rPr lang="en-US" sz="2400" dirty="0"/>
              <a:t>le VITTIME, che subiscono le prepotenze;</a:t>
            </a:r>
          </a:p>
          <a:p>
            <a:pPr marL="457200" indent="-457200" algn="just">
              <a:lnSpc>
                <a:spcPct val="110000"/>
              </a:lnSpc>
              <a:buFont typeface="+mj-lt"/>
              <a:buAutoNum type="arabicParenR"/>
            </a:pPr>
            <a:r>
              <a:rPr lang="en-US" sz="2400" dirty="0"/>
              <a:t>gli SPETTATORI, che assistono passivi.</a:t>
            </a:r>
          </a:p>
          <a:p>
            <a:pPr marL="0">
              <a:lnSpc>
                <a:spcPct val="110000"/>
              </a:lnSpc>
            </a:pPr>
            <a:endParaRPr lang="en-US" sz="2400" dirty="0"/>
          </a:p>
          <a:p>
            <a:pPr marL="0" indent="0" algn="just">
              <a:lnSpc>
                <a:spcPct val="110000"/>
              </a:lnSpc>
              <a:buNone/>
            </a:pPr>
            <a:r>
              <a:rPr lang="en-US" sz="2400" dirty="0"/>
              <a:t>Se vengono commessi reati NON è bullismo ma attività criminale e in tal caso deve essere chiamata in causa la magistratura.</a:t>
            </a:r>
          </a:p>
          <a:p>
            <a:pPr marL="0">
              <a:lnSpc>
                <a:spcPct val="110000"/>
              </a:lnSpc>
            </a:pPr>
            <a:endParaRPr lang="en-US" sz="1700" dirty="0"/>
          </a:p>
          <a:p>
            <a:pPr marL="0">
              <a:lnSpc>
                <a:spcPct val="110000"/>
              </a:lnSpc>
            </a:pPr>
            <a:endParaRPr lang="en-US" sz="1700" dirty="0"/>
          </a:p>
        </p:txBody>
      </p:sp>
      <p:sp>
        <p:nvSpPr>
          <p:cNvPr id="4" name="Segnaposto numero diapositiva 3">
            <a:extLst>
              <a:ext uri="{FF2B5EF4-FFF2-40B4-BE49-F238E27FC236}">
                <a16:creationId xmlns:a16="http://schemas.microsoft.com/office/drawing/2014/main" id="{84875201-B62E-4D6B-9D47-EA05A59A5993}"/>
              </a:ext>
            </a:extLst>
          </p:cNvPr>
          <p:cNvSpPr>
            <a:spLocks noGrp="1"/>
          </p:cNvSpPr>
          <p:nvPr>
            <p:ph type="sldNum" sz="quarter" idx="12"/>
          </p:nvPr>
        </p:nvSpPr>
        <p:spPr/>
        <p:txBody>
          <a:bodyPr/>
          <a:lstStyle/>
          <a:p>
            <a:fld id="{B8E58D32-DF30-4C66-9099-EE909E815CDD}" type="slidenum">
              <a:rPr lang="it-IT" smtClean="0"/>
              <a:t>22</a:t>
            </a:fld>
            <a:endParaRPr lang="it-IT" dirty="0"/>
          </a:p>
        </p:txBody>
      </p:sp>
      <p:pic>
        <p:nvPicPr>
          <p:cNvPr id="13" name="Graphic 12" descr="Errore">
            <a:extLst>
              <a:ext uri="{FF2B5EF4-FFF2-40B4-BE49-F238E27FC236}">
                <a16:creationId xmlns:a16="http://schemas.microsoft.com/office/drawing/2014/main" id="{6F31223F-0A22-4BA9-96C8-2227D4EBD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5550" y="2151300"/>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7" name="CasellaDiTesto 6">
            <a:extLst>
              <a:ext uri="{FF2B5EF4-FFF2-40B4-BE49-F238E27FC236}">
                <a16:creationId xmlns:a16="http://schemas.microsoft.com/office/drawing/2014/main" id="{CCC107F7-A0AE-4D92-92AC-7FC16774227B}"/>
              </a:ext>
            </a:extLst>
          </p:cNvPr>
          <p:cNvSpPr txBox="1"/>
          <p:nvPr/>
        </p:nvSpPr>
        <p:spPr>
          <a:xfrm>
            <a:off x="98323" y="647821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1514267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2.4 – </a:t>
            </a:r>
            <a:r>
              <a:rPr lang="it-IT" cap="none" dirty="0">
                <a:latin typeface="+mn-lt"/>
              </a:rPr>
              <a:t>Disturbi del comportamento alimentare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23</a:t>
            </a:fld>
            <a:endParaRPr lang="it-IT" dirty="0"/>
          </a:p>
        </p:txBody>
      </p:sp>
    </p:spTree>
    <p:extLst>
      <p:ext uri="{BB962C8B-B14F-4D97-AF65-F5344CB8AC3E}">
        <p14:creationId xmlns:p14="http://schemas.microsoft.com/office/powerpoint/2010/main" val="310276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99B17-D5FF-4CD3-ACA1-83F2C3CA6ABC}"/>
              </a:ext>
            </a:extLst>
          </p:cNvPr>
          <p:cNvSpPr>
            <a:spLocks noGrp="1"/>
          </p:cNvSpPr>
          <p:nvPr>
            <p:ph type="title"/>
          </p:nvPr>
        </p:nvSpPr>
        <p:spPr>
          <a:xfrm>
            <a:off x="166256" y="141645"/>
            <a:ext cx="11806668" cy="1326321"/>
          </a:xfrm>
        </p:spPr>
        <p:txBody>
          <a:bodyPr>
            <a:normAutofit/>
          </a:bodyPr>
          <a:lstStyle/>
          <a:p>
            <a:r>
              <a:rPr lang="it-IT" sz="2900" dirty="0">
                <a:solidFill>
                  <a:srgbClr val="FFFFFF"/>
                </a:solidFill>
                <a:latin typeface="+mn-lt"/>
              </a:rPr>
              <a:t>DISTURBI</a:t>
            </a:r>
            <a:br>
              <a:rPr lang="it-IT" sz="2900" dirty="0">
                <a:solidFill>
                  <a:srgbClr val="FFFFFF"/>
                </a:solidFill>
                <a:latin typeface="+mn-lt"/>
              </a:rPr>
            </a:br>
            <a:r>
              <a:rPr lang="it-IT" sz="2900" dirty="0">
                <a:solidFill>
                  <a:srgbClr val="FFFFFF"/>
                </a:solidFill>
                <a:latin typeface="+mn-lt"/>
              </a:rPr>
              <a:t>DEL COMPORTAMENTO ALIMENTARE</a:t>
            </a:r>
          </a:p>
        </p:txBody>
      </p:sp>
      <p:graphicFrame>
        <p:nvGraphicFramePr>
          <p:cNvPr id="5" name="Segnaposto contenuto 2">
            <a:extLst>
              <a:ext uri="{FF2B5EF4-FFF2-40B4-BE49-F238E27FC236}">
                <a16:creationId xmlns:a16="http://schemas.microsoft.com/office/drawing/2014/main" id="{AC77F287-5007-46DA-8EF5-31C04AA4286F}"/>
              </a:ext>
            </a:extLst>
          </p:cNvPr>
          <p:cNvGraphicFramePr>
            <a:graphicFrameLocks noGrp="1"/>
          </p:cNvGraphicFramePr>
          <p:nvPr>
            <p:ph idx="1"/>
            <p:extLst>
              <p:ext uri="{D42A27DB-BD31-4B8C-83A1-F6EECF244321}">
                <p14:modId xmlns:p14="http://schemas.microsoft.com/office/powerpoint/2010/main" val="1059038414"/>
              </p:ext>
            </p:extLst>
          </p:nvPr>
        </p:nvGraphicFramePr>
        <p:xfrm>
          <a:off x="4927469" y="1385455"/>
          <a:ext cx="7045454" cy="524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a:extLst>
              <a:ext uri="{FF2B5EF4-FFF2-40B4-BE49-F238E27FC236}">
                <a16:creationId xmlns:a16="http://schemas.microsoft.com/office/drawing/2014/main" id="{FB34B994-58C4-4933-A3DE-AFCD24E53CF6}"/>
              </a:ext>
            </a:extLst>
          </p:cNvPr>
          <p:cNvSpPr>
            <a:spLocks noGrp="1"/>
          </p:cNvSpPr>
          <p:nvPr>
            <p:ph type="sldNum" sz="quarter" idx="12"/>
          </p:nvPr>
        </p:nvSpPr>
        <p:spPr/>
        <p:txBody>
          <a:bodyPr/>
          <a:lstStyle/>
          <a:p>
            <a:fld id="{B8E58D32-DF30-4C66-9099-EE909E815CDD}" type="slidenum">
              <a:rPr lang="it-IT" smtClean="0"/>
              <a:t>24</a:t>
            </a:fld>
            <a:endParaRPr lang="it-IT" dirty="0"/>
          </a:p>
        </p:txBody>
      </p:sp>
      <p:pic>
        <p:nvPicPr>
          <p:cNvPr id="4" name="Elemento grafico 3" descr="Borsa della spesa contorno">
            <a:extLst>
              <a:ext uri="{FF2B5EF4-FFF2-40B4-BE49-F238E27FC236}">
                <a16:creationId xmlns:a16="http://schemas.microsoft.com/office/drawing/2014/main" id="{A997B58E-5C22-4584-AD94-3A8F26AA46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992" y="1754909"/>
            <a:ext cx="3738263" cy="3738263"/>
          </a:xfrm>
          <a:prstGeom prst="rect">
            <a:avLst/>
          </a:prstGeom>
        </p:spPr>
      </p:pic>
      <p:sp>
        <p:nvSpPr>
          <p:cNvPr id="10" name="CasellaDiTesto 9">
            <a:extLst>
              <a:ext uri="{FF2B5EF4-FFF2-40B4-BE49-F238E27FC236}">
                <a16:creationId xmlns:a16="http://schemas.microsoft.com/office/drawing/2014/main" id="{29F97C8E-1DE8-4432-BFF3-1E00EDCDF63F}"/>
              </a:ext>
            </a:extLst>
          </p:cNvPr>
          <p:cNvSpPr txBox="1"/>
          <p:nvPr/>
        </p:nvSpPr>
        <p:spPr>
          <a:xfrm>
            <a:off x="83127" y="64701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2.4 – LA SOCIETÀ MODERNA/Disturbi del comportamento alimentare</a:t>
            </a:r>
          </a:p>
        </p:txBody>
      </p:sp>
    </p:spTree>
    <p:extLst>
      <p:ext uri="{BB962C8B-B14F-4D97-AF65-F5344CB8AC3E}">
        <p14:creationId xmlns:p14="http://schemas.microsoft.com/office/powerpoint/2010/main" val="918834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E69B91-7988-43C3-9A05-4E86736511B2}"/>
              </a:ext>
            </a:extLst>
          </p:cNvPr>
          <p:cNvSpPr>
            <a:spLocks noGrp="1"/>
          </p:cNvSpPr>
          <p:nvPr>
            <p:ph type="title"/>
          </p:nvPr>
        </p:nvSpPr>
        <p:spPr>
          <a:xfrm>
            <a:off x="216310" y="609600"/>
            <a:ext cx="4222339" cy="5603310"/>
          </a:xfrm>
        </p:spPr>
        <p:txBody>
          <a:bodyPr>
            <a:normAutofit/>
          </a:bodyPr>
          <a:lstStyle/>
          <a:p>
            <a:r>
              <a:rPr lang="it-IT" sz="3100" dirty="0">
                <a:latin typeface="+mn-lt"/>
              </a:rPr>
              <a:t>DISTURBI</a:t>
            </a:r>
            <a:br>
              <a:rPr lang="it-IT" sz="3100" dirty="0">
                <a:latin typeface="+mn-lt"/>
              </a:rPr>
            </a:br>
            <a:r>
              <a:rPr lang="it-IT" sz="3100" dirty="0">
                <a:latin typeface="+mn-lt"/>
              </a:rPr>
              <a:t>DEL COMPORTAMENTO ALIMENTARE</a:t>
            </a:r>
          </a:p>
        </p:txBody>
      </p:sp>
      <p:graphicFrame>
        <p:nvGraphicFramePr>
          <p:cNvPr id="5" name="Segnaposto contenuto 2">
            <a:extLst>
              <a:ext uri="{FF2B5EF4-FFF2-40B4-BE49-F238E27FC236}">
                <a16:creationId xmlns:a16="http://schemas.microsoft.com/office/drawing/2014/main" id="{E4359119-AC3A-4CD0-A70D-FFF95A0206BA}"/>
              </a:ext>
            </a:extLst>
          </p:cNvPr>
          <p:cNvGraphicFramePr>
            <a:graphicFrameLocks noGrp="1"/>
          </p:cNvGraphicFramePr>
          <p:nvPr>
            <p:ph idx="1"/>
            <p:extLst>
              <p:ext uri="{D42A27DB-BD31-4B8C-83A1-F6EECF244321}">
                <p14:modId xmlns:p14="http://schemas.microsoft.com/office/powerpoint/2010/main" val="1496366907"/>
              </p:ext>
            </p:extLst>
          </p:nvPr>
        </p:nvGraphicFramePr>
        <p:xfrm>
          <a:off x="5127624" y="353960"/>
          <a:ext cx="6848065" cy="621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16CADF1-858C-40CD-B7C6-582B65E1B969}"/>
              </a:ext>
            </a:extLst>
          </p:cNvPr>
          <p:cNvSpPr>
            <a:spLocks noGrp="1"/>
          </p:cNvSpPr>
          <p:nvPr>
            <p:ph type="sldNum" sz="quarter" idx="12"/>
          </p:nvPr>
        </p:nvSpPr>
        <p:spPr/>
        <p:txBody>
          <a:bodyPr/>
          <a:lstStyle/>
          <a:p>
            <a:fld id="{B8E58D32-DF30-4C66-9099-EE909E815CDD}" type="slidenum">
              <a:rPr lang="it-IT" smtClean="0"/>
              <a:t>25</a:t>
            </a:fld>
            <a:endParaRPr lang="it-IT" dirty="0"/>
          </a:p>
        </p:txBody>
      </p:sp>
      <p:sp>
        <p:nvSpPr>
          <p:cNvPr id="6" name="CasellaDiTesto 5">
            <a:extLst>
              <a:ext uri="{FF2B5EF4-FFF2-40B4-BE49-F238E27FC236}">
                <a16:creationId xmlns:a16="http://schemas.microsoft.com/office/drawing/2014/main" id="{961DA002-BC64-4C4E-BC76-256725CEC889}"/>
              </a:ext>
            </a:extLst>
          </p:cNvPr>
          <p:cNvSpPr txBox="1"/>
          <p:nvPr/>
        </p:nvSpPr>
        <p:spPr>
          <a:xfrm>
            <a:off x="216310" y="650404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2.4 – LA SOCIETÀ MODERNA/Disturbi del comportamento alimentare</a:t>
            </a:r>
          </a:p>
        </p:txBody>
      </p:sp>
    </p:spTree>
    <p:extLst>
      <p:ext uri="{BB962C8B-B14F-4D97-AF65-F5344CB8AC3E}">
        <p14:creationId xmlns:p14="http://schemas.microsoft.com/office/powerpoint/2010/main" val="290434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 – IL CONTESTO NORMATIVO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26</a:t>
            </a:fld>
            <a:endParaRPr lang="it-IT" dirty="0"/>
          </a:p>
        </p:txBody>
      </p:sp>
    </p:spTree>
    <p:extLst>
      <p:ext uri="{BB962C8B-B14F-4D97-AF65-F5344CB8AC3E}">
        <p14:creationId xmlns:p14="http://schemas.microsoft.com/office/powerpoint/2010/main" val="71418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3.1 – </a:t>
            </a:r>
            <a:r>
              <a:rPr lang="it-IT" cap="none" dirty="0">
                <a:latin typeface="+mn-lt"/>
              </a:rPr>
              <a:t>Il contesto normativo internazionale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27</a:t>
            </a:fld>
            <a:endParaRPr lang="it-IT" dirty="0"/>
          </a:p>
        </p:txBody>
      </p:sp>
    </p:spTree>
    <p:extLst>
      <p:ext uri="{BB962C8B-B14F-4D97-AF65-F5344CB8AC3E}">
        <p14:creationId xmlns:p14="http://schemas.microsoft.com/office/powerpoint/2010/main" val="154655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94D9D-DC6E-4DFE-8BB0-8ADF28354DBD}"/>
              </a:ext>
            </a:extLst>
          </p:cNvPr>
          <p:cNvSpPr>
            <a:spLocks noGrp="1"/>
          </p:cNvSpPr>
          <p:nvPr>
            <p:ph type="title"/>
          </p:nvPr>
        </p:nvSpPr>
        <p:spPr>
          <a:xfrm>
            <a:off x="5112199" y="295563"/>
            <a:ext cx="6340084" cy="1326321"/>
          </a:xfrm>
        </p:spPr>
        <p:txBody>
          <a:bodyPr>
            <a:normAutofit/>
          </a:bodyPr>
          <a:lstStyle/>
          <a:p>
            <a:r>
              <a:rPr lang="it-IT" dirty="0">
                <a:solidFill>
                  <a:srgbClr val="FFFFFF"/>
                </a:solidFill>
                <a:latin typeface="+mn-lt"/>
              </a:rPr>
              <a:t>CONTESTO NORMATIVO INTERNAZIONALE</a:t>
            </a:r>
          </a:p>
        </p:txBody>
      </p:sp>
      <p:sp>
        <p:nvSpPr>
          <p:cNvPr id="3" name="Segnaposto contenuto 2">
            <a:extLst>
              <a:ext uri="{FF2B5EF4-FFF2-40B4-BE49-F238E27FC236}">
                <a16:creationId xmlns:a16="http://schemas.microsoft.com/office/drawing/2014/main" id="{FB59DC31-2A5A-4F16-935A-248157A0FCC8}"/>
              </a:ext>
            </a:extLst>
          </p:cNvPr>
          <p:cNvSpPr>
            <a:spLocks noGrp="1"/>
          </p:cNvSpPr>
          <p:nvPr>
            <p:ph idx="1"/>
          </p:nvPr>
        </p:nvSpPr>
        <p:spPr>
          <a:xfrm>
            <a:off x="4927471" y="1727201"/>
            <a:ext cx="6876602" cy="4821382"/>
          </a:xfrm>
        </p:spPr>
        <p:txBody>
          <a:bodyPr>
            <a:normAutofit/>
          </a:bodyPr>
          <a:lstStyle/>
          <a:p>
            <a:pPr marL="0" indent="0" algn="ctr">
              <a:lnSpc>
                <a:spcPct val="110000"/>
              </a:lnSpc>
              <a:buNone/>
            </a:pPr>
            <a:r>
              <a:rPr lang="it-IT" dirty="0">
                <a:solidFill>
                  <a:srgbClr val="FFFFFF"/>
                </a:solidFill>
              </a:rPr>
              <a:t>O.N.U. 1993</a:t>
            </a:r>
          </a:p>
          <a:p>
            <a:pPr marL="0" indent="0" algn="just">
              <a:lnSpc>
                <a:spcPct val="110000"/>
              </a:lnSpc>
              <a:buNone/>
            </a:pPr>
            <a:r>
              <a:rPr lang="it-IT" dirty="0">
                <a:solidFill>
                  <a:srgbClr val="FFFFFF"/>
                </a:solidFill>
              </a:rPr>
              <a:t>«Declaration on the elimination of violence against women» </a:t>
            </a:r>
          </a:p>
          <a:p>
            <a:pPr marL="0" indent="0" algn="just">
              <a:lnSpc>
                <a:spcPct val="110000"/>
              </a:lnSpc>
              <a:buNone/>
            </a:pPr>
            <a:endParaRPr lang="it-IT" dirty="0">
              <a:solidFill>
                <a:srgbClr val="FFFFFF"/>
              </a:solidFill>
            </a:endParaRPr>
          </a:p>
          <a:p>
            <a:pPr marL="0" indent="0" algn="ctr">
              <a:lnSpc>
                <a:spcPct val="110000"/>
              </a:lnSpc>
              <a:buNone/>
            </a:pPr>
            <a:r>
              <a:rPr lang="it-IT" dirty="0">
                <a:solidFill>
                  <a:srgbClr val="FFFFFF"/>
                </a:solidFill>
              </a:rPr>
              <a:t>Art. 1 - violenza di genere:</a:t>
            </a:r>
          </a:p>
          <a:p>
            <a:pPr marL="0" indent="0" algn="just">
              <a:lnSpc>
                <a:spcPct val="110000"/>
              </a:lnSpc>
              <a:buNone/>
            </a:pPr>
            <a:r>
              <a:rPr lang="it-IT" dirty="0">
                <a:solidFill>
                  <a:srgbClr val="FFFFFF"/>
                </a:solidFill>
              </a:rPr>
              <a:t> </a:t>
            </a:r>
            <a:r>
              <a:rPr lang="it-IT" i="1" dirty="0">
                <a:solidFill>
                  <a:srgbClr val="FFFFFF"/>
                </a:solidFill>
              </a:rPr>
              <a:t>« (…) ogni atto di violenza fondato sul genere che comporti o possa comportare per la donna danno o sofferenza fisica, psicologica o sessuale, includendo la minaccia di questi atti, coercizioni o privazioni arbitrarie della libertà, che avvengano nel corso della vita pubblica o privata»</a:t>
            </a:r>
          </a:p>
        </p:txBody>
      </p:sp>
      <p:sp>
        <p:nvSpPr>
          <p:cNvPr id="6" name="Segnaposto numero diapositiva 5">
            <a:extLst>
              <a:ext uri="{FF2B5EF4-FFF2-40B4-BE49-F238E27FC236}">
                <a16:creationId xmlns:a16="http://schemas.microsoft.com/office/drawing/2014/main" id="{7C5B7FA6-4CE2-4BAD-94B6-1CD35017D2CA}"/>
              </a:ext>
            </a:extLst>
          </p:cNvPr>
          <p:cNvSpPr>
            <a:spLocks noGrp="1"/>
          </p:cNvSpPr>
          <p:nvPr>
            <p:ph type="sldNum" sz="quarter" idx="12"/>
          </p:nvPr>
        </p:nvSpPr>
        <p:spPr/>
        <p:txBody>
          <a:bodyPr/>
          <a:lstStyle/>
          <a:p>
            <a:fld id="{B8E58D32-DF30-4C66-9099-EE909E815CDD}" type="slidenum">
              <a:rPr lang="it-IT" smtClean="0"/>
              <a:t>28</a:t>
            </a:fld>
            <a:endParaRPr lang="it-IT" dirty="0"/>
          </a:p>
        </p:txBody>
      </p:sp>
      <p:pic>
        <p:nvPicPr>
          <p:cNvPr id="5" name="Elemento grafico 4" descr="Globo terrestre: Americhe con riempimento a tinta unita">
            <a:extLst>
              <a:ext uri="{FF2B5EF4-FFF2-40B4-BE49-F238E27FC236}">
                <a16:creationId xmlns:a16="http://schemas.microsoft.com/office/drawing/2014/main" id="{C000B5CF-6C42-41DE-943C-C9EB67A08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003" y="1143156"/>
            <a:ext cx="4232408" cy="4232408"/>
          </a:xfrm>
          <a:prstGeom prst="rect">
            <a:avLst/>
          </a:prstGeom>
        </p:spPr>
      </p:pic>
      <p:sp>
        <p:nvSpPr>
          <p:cNvPr id="11" name="CasellaDiTesto 10">
            <a:extLst>
              <a:ext uri="{FF2B5EF4-FFF2-40B4-BE49-F238E27FC236}">
                <a16:creationId xmlns:a16="http://schemas.microsoft.com/office/drawing/2014/main" id="{3862DE5A-3764-4001-ABDE-BADB5B5A6218}"/>
              </a:ext>
            </a:extLst>
          </p:cNvPr>
          <p:cNvSpPr txBox="1"/>
          <p:nvPr/>
        </p:nvSpPr>
        <p:spPr>
          <a:xfrm>
            <a:off x="120073" y="650104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3.1 – IL CONTESTO NORMATIVO/Il contesto normativo internazionale</a:t>
            </a:r>
          </a:p>
        </p:txBody>
      </p:sp>
    </p:spTree>
    <p:extLst>
      <p:ext uri="{BB962C8B-B14F-4D97-AF65-F5344CB8AC3E}">
        <p14:creationId xmlns:p14="http://schemas.microsoft.com/office/powerpoint/2010/main" val="1710376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3.2 – </a:t>
            </a:r>
            <a:r>
              <a:rPr lang="it-IT" cap="none" dirty="0">
                <a:latin typeface="+mn-lt"/>
              </a:rPr>
              <a:t>Il contesto normativo europeo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29</a:t>
            </a:fld>
            <a:endParaRPr lang="it-IT" dirty="0"/>
          </a:p>
        </p:txBody>
      </p:sp>
    </p:spTree>
    <p:extLst>
      <p:ext uri="{BB962C8B-B14F-4D97-AF65-F5344CB8AC3E}">
        <p14:creationId xmlns:p14="http://schemas.microsoft.com/office/powerpoint/2010/main" val="236399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8A438-8289-44EF-B52B-3FC2F13E51E1}"/>
              </a:ext>
            </a:extLst>
          </p:cNvPr>
          <p:cNvSpPr>
            <a:spLocks noGrp="1"/>
          </p:cNvSpPr>
          <p:nvPr>
            <p:ph type="title"/>
          </p:nvPr>
        </p:nvSpPr>
        <p:spPr>
          <a:xfrm>
            <a:off x="4599709" y="118183"/>
            <a:ext cx="7139709" cy="1156436"/>
          </a:xfrm>
        </p:spPr>
        <p:txBody>
          <a:bodyPr>
            <a:normAutofit/>
          </a:bodyPr>
          <a:lstStyle/>
          <a:p>
            <a:r>
              <a:rPr lang="it-IT" sz="2100" dirty="0">
                <a:latin typeface="+mn-lt"/>
              </a:rPr>
              <a:t>PREMESSA</a:t>
            </a:r>
            <a:br>
              <a:rPr lang="it-IT" sz="2100" dirty="0">
                <a:latin typeface="+mn-lt"/>
              </a:rPr>
            </a:br>
            <a:br>
              <a:rPr lang="it-IT" sz="2100" dirty="0">
                <a:latin typeface="+mn-lt"/>
              </a:rPr>
            </a:br>
            <a:r>
              <a:rPr lang="it-IT" sz="2100" i="1" dirty="0">
                <a:latin typeface="+mn-lt"/>
              </a:rPr>
              <a:t>IL PASSAGGIO DALL’INFANZIA ALL’ADOLESCENZA</a:t>
            </a:r>
          </a:p>
        </p:txBody>
      </p:sp>
      <p:sp>
        <p:nvSpPr>
          <p:cNvPr id="3" name="Segnaposto contenuto 2">
            <a:extLst>
              <a:ext uri="{FF2B5EF4-FFF2-40B4-BE49-F238E27FC236}">
                <a16:creationId xmlns:a16="http://schemas.microsoft.com/office/drawing/2014/main" id="{C9CAB03D-C9BE-4C40-90F5-8FD644427AAA}"/>
              </a:ext>
            </a:extLst>
          </p:cNvPr>
          <p:cNvSpPr>
            <a:spLocks noGrp="1"/>
          </p:cNvSpPr>
          <p:nvPr>
            <p:ph idx="1"/>
          </p:nvPr>
        </p:nvSpPr>
        <p:spPr>
          <a:xfrm>
            <a:off x="4479637" y="1507466"/>
            <a:ext cx="7410228" cy="4550718"/>
          </a:xfrm>
        </p:spPr>
        <p:txBody>
          <a:bodyPr>
            <a:normAutofit fontScale="92500" lnSpcReduction="20000"/>
          </a:bodyPr>
          <a:lstStyle/>
          <a:p>
            <a:pPr marL="0" indent="0" algn="just">
              <a:lnSpc>
                <a:spcPct val="110000"/>
              </a:lnSpc>
              <a:buNone/>
            </a:pPr>
            <a:r>
              <a:rPr lang="it-IT" sz="2400" dirty="0">
                <a:effectLst/>
              </a:rPr>
              <a:t>Anticamente il passaggio dall’infanzia alla condizione adulta coincideva con la pubertà ed era scandito da rituali di passaggio.</a:t>
            </a:r>
          </a:p>
          <a:p>
            <a:pPr marL="0" indent="0" algn="just">
              <a:lnSpc>
                <a:spcPct val="110000"/>
              </a:lnSpc>
              <a:buNone/>
            </a:pPr>
            <a:endParaRPr lang="it-IT" sz="2400" dirty="0">
              <a:effectLst/>
            </a:endParaRPr>
          </a:p>
          <a:p>
            <a:pPr marL="0" indent="0" algn="just">
              <a:lnSpc>
                <a:spcPct val="110000"/>
              </a:lnSpc>
              <a:buNone/>
            </a:pPr>
            <a:r>
              <a:rPr lang="it-IT" sz="2400" dirty="0"/>
              <a:t>Oggi l’adolescenza, intesa come la fase centrale che segue quella di separazione dal mondo dell’infanzia e precede quella di ingresso nell'età adulta, è riconosciuta e rappresenta un tempo foriero di opportunità di sviluppo per un giovane, impegnato a rispondere alla domanda che principalmente lo attanaglia:</a:t>
            </a:r>
          </a:p>
          <a:p>
            <a:pPr marL="0" indent="0" algn="just">
              <a:lnSpc>
                <a:spcPct val="110000"/>
              </a:lnSpc>
              <a:buNone/>
            </a:pPr>
            <a:endParaRPr lang="it-IT" sz="2400" dirty="0"/>
          </a:p>
          <a:p>
            <a:pPr marL="0" indent="0" algn="ctr">
              <a:lnSpc>
                <a:spcPct val="110000"/>
              </a:lnSpc>
              <a:buNone/>
            </a:pPr>
            <a:r>
              <a:rPr lang="it-IT" sz="2400" i="1" dirty="0"/>
              <a:t> “Chi sono?”</a:t>
            </a:r>
          </a:p>
          <a:p>
            <a:pPr marL="0" indent="0" algn="just">
              <a:lnSpc>
                <a:spcPct val="110000"/>
              </a:lnSpc>
              <a:buNone/>
            </a:pPr>
            <a:endParaRPr lang="it-IT" sz="1800" dirty="0"/>
          </a:p>
        </p:txBody>
      </p:sp>
      <p:sp>
        <p:nvSpPr>
          <p:cNvPr id="4" name="Segnaposto piè di pagina 3">
            <a:extLst>
              <a:ext uri="{FF2B5EF4-FFF2-40B4-BE49-F238E27FC236}">
                <a16:creationId xmlns:a16="http://schemas.microsoft.com/office/drawing/2014/main" id="{35F2861E-EFDA-477A-9CB9-888ECF1318C8}"/>
              </a:ext>
            </a:extLst>
          </p:cNvPr>
          <p:cNvSpPr>
            <a:spLocks noGrp="1"/>
          </p:cNvSpPr>
          <p:nvPr>
            <p:ph type="ftr" sz="quarter" idx="11"/>
          </p:nvPr>
        </p:nvSpPr>
        <p:spPr/>
        <p:txBody>
          <a:bodyPr/>
          <a:lstStyle/>
          <a:p>
            <a:r>
              <a:rPr lang="it-IT" dirty="0"/>
              <a:t>1. - L'ADOLOLESCENZA</a:t>
            </a:r>
          </a:p>
        </p:txBody>
      </p:sp>
      <p:sp>
        <p:nvSpPr>
          <p:cNvPr id="5" name="Segnaposto numero diapositiva 4">
            <a:extLst>
              <a:ext uri="{FF2B5EF4-FFF2-40B4-BE49-F238E27FC236}">
                <a16:creationId xmlns:a16="http://schemas.microsoft.com/office/drawing/2014/main" id="{33F77478-2360-46A8-9312-EC97BE4FC9C5}"/>
              </a:ext>
            </a:extLst>
          </p:cNvPr>
          <p:cNvSpPr>
            <a:spLocks noGrp="1"/>
          </p:cNvSpPr>
          <p:nvPr>
            <p:ph type="sldNum" sz="quarter" idx="12"/>
          </p:nvPr>
        </p:nvSpPr>
        <p:spPr/>
        <p:txBody>
          <a:bodyPr/>
          <a:lstStyle/>
          <a:p>
            <a:fld id="{B8E58D32-DF30-4C66-9099-EE909E815CDD}" type="slidenum">
              <a:rPr lang="it-IT" smtClean="0"/>
              <a:t>3</a:t>
            </a:fld>
            <a:endParaRPr lang="it-IT" dirty="0"/>
          </a:p>
        </p:txBody>
      </p:sp>
      <p:pic>
        <p:nvPicPr>
          <p:cNvPr id="13" name="Elemento grafico 12" descr="Scolaro contorno">
            <a:extLst>
              <a:ext uri="{FF2B5EF4-FFF2-40B4-BE49-F238E27FC236}">
                <a16:creationId xmlns:a16="http://schemas.microsoft.com/office/drawing/2014/main" id="{F82B9401-7F44-4B14-A827-EB3C4002D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4219" y="2761884"/>
            <a:ext cx="2407307" cy="2447425"/>
          </a:xfrm>
          <a:prstGeom prst="rect">
            <a:avLst/>
          </a:prstGeom>
        </p:spPr>
      </p:pic>
      <p:pic>
        <p:nvPicPr>
          <p:cNvPr id="11" name="Elemento grafico 10" descr="Sonaglio contorno">
            <a:extLst>
              <a:ext uri="{FF2B5EF4-FFF2-40B4-BE49-F238E27FC236}">
                <a16:creationId xmlns:a16="http://schemas.microsoft.com/office/drawing/2014/main" id="{A8051363-A7B8-4FF3-A545-C0FF6614B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377" y="1213093"/>
            <a:ext cx="2202368" cy="2213599"/>
          </a:xfrm>
          <a:prstGeom prst="rect">
            <a:avLst/>
          </a:prstGeom>
        </p:spPr>
      </p:pic>
      <p:sp>
        <p:nvSpPr>
          <p:cNvPr id="6" name="CasellaDiTesto 5">
            <a:extLst>
              <a:ext uri="{FF2B5EF4-FFF2-40B4-BE49-F238E27FC236}">
                <a16:creationId xmlns:a16="http://schemas.microsoft.com/office/drawing/2014/main" id="{C6BD4F23-8B13-47EF-A897-861C848D7902}"/>
              </a:ext>
            </a:extLst>
          </p:cNvPr>
          <p:cNvSpPr txBox="1"/>
          <p:nvPr/>
        </p:nvSpPr>
        <p:spPr>
          <a:xfrm>
            <a:off x="172704" y="6496891"/>
            <a:ext cx="1482180" cy="246221"/>
          </a:xfrm>
          <a:prstGeom prst="rect">
            <a:avLst/>
          </a:prstGeom>
          <a:noFill/>
        </p:spPr>
        <p:txBody>
          <a:bodyPr wrap="square" rtlCol="0">
            <a:spAutoFit/>
          </a:bodyPr>
          <a:lstStyle/>
          <a:p>
            <a:r>
              <a:rPr lang="it-IT" sz="1000" dirty="0"/>
              <a:t>1. – L’ADOLESCENZA</a:t>
            </a:r>
          </a:p>
        </p:txBody>
      </p:sp>
      <p:sp>
        <p:nvSpPr>
          <p:cNvPr id="10" name="Freccia curva 9">
            <a:extLst>
              <a:ext uri="{FF2B5EF4-FFF2-40B4-BE49-F238E27FC236}">
                <a16:creationId xmlns:a16="http://schemas.microsoft.com/office/drawing/2014/main" id="{44C61C4D-AE0C-4DF3-8E38-4ED1A6AC6B65}"/>
              </a:ext>
            </a:extLst>
          </p:cNvPr>
          <p:cNvSpPr/>
          <p:nvPr/>
        </p:nvSpPr>
        <p:spPr>
          <a:xfrm rot="5400000">
            <a:off x="2419928" y="1865745"/>
            <a:ext cx="849745" cy="886691"/>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06160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A0CB41-DA0A-47A4-9B1B-1FD14438404B}"/>
              </a:ext>
            </a:extLst>
          </p:cNvPr>
          <p:cNvSpPr>
            <a:spLocks noGrp="1"/>
          </p:cNvSpPr>
          <p:nvPr>
            <p:ph type="title"/>
          </p:nvPr>
        </p:nvSpPr>
        <p:spPr>
          <a:xfrm>
            <a:off x="229546" y="1122000"/>
            <a:ext cx="3040685" cy="4613999"/>
          </a:xfrm>
        </p:spPr>
        <p:txBody>
          <a:bodyPr anchor="ctr">
            <a:normAutofit/>
          </a:bodyPr>
          <a:lstStyle/>
          <a:p>
            <a:pPr algn="l"/>
            <a:r>
              <a:rPr lang="it-IT" sz="3100" dirty="0">
                <a:solidFill>
                  <a:srgbClr val="FFFFFF"/>
                </a:solidFill>
                <a:latin typeface="+mn-lt"/>
              </a:rPr>
              <a:t>CONTESTO NORMATIVO EUROPEO</a:t>
            </a:r>
          </a:p>
        </p:txBody>
      </p:sp>
      <p:sp>
        <p:nvSpPr>
          <p:cNvPr id="3" name="Segnaposto contenuto 2">
            <a:extLst>
              <a:ext uri="{FF2B5EF4-FFF2-40B4-BE49-F238E27FC236}">
                <a16:creationId xmlns:a16="http://schemas.microsoft.com/office/drawing/2014/main" id="{55BA7187-578E-404F-838D-CEC2160487BC}"/>
              </a:ext>
            </a:extLst>
          </p:cNvPr>
          <p:cNvSpPr>
            <a:spLocks noGrp="1"/>
          </p:cNvSpPr>
          <p:nvPr>
            <p:ph idx="1"/>
          </p:nvPr>
        </p:nvSpPr>
        <p:spPr>
          <a:xfrm>
            <a:off x="3554163" y="975532"/>
            <a:ext cx="7921487" cy="6150259"/>
          </a:xfrm>
        </p:spPr>
        <p:txBody>
          <a:bodyPr anchor="ctr">
            <a:normAutofit lnSpcReduction="10000"/>
          </a:bodyPr>
          <a:lstStyle/>
          <a:p>
            <a:pPr marL="0" indent="0" algn="ctr">
              <a:buNone/>
            </a:pPr>
            <a:r>
              <a:rPr lang="it-IT" sz="2400" b="1" dirty="0"/>
              <a:t>DIRETTIVA 2012/29/UE</a:t>
            </a:r>
          </a:p>
          <a:p>
            <a:pPr marL="0" indent="0" algn="just">
              <a:buNone/>
            </a:pPr>
            <a:r>
              <a:rPr lang="it-IT" sz="2400" dirty="0"/>
              <a:t>Norme minime in materia di diritti, assistenza e protezione delle vittime di reato, per proteggerle e rafforzarne i diritti.</a:t>
            </a:r>
          </a:p>
          <a:p>
            <a:pPr marL="0" indent="0" algn="just">
              <a:buNone/>
            </a:pPr>
            <a:endParaRPr lang="it-IT" sz="800" dirty="0"/>
          </a:p>
          <a:p>
            <a:pPr marL="0" indent="0" algn="just">
              <a:buNone/>
            </a:pPr>
            <a:r>
              <a:rPr lang="it-IT" sz="2400" dirty="0"/>
              <a:t>Risponde a tre preoccupazioni:</a:t>
            </a:r>
          </a:p>
          <a:p>
            <a:pPr marL="342900" indent="-342900" algn="just">
              <a:buAutoNum type="arabicParenR"/>
            </a:pPr>
            <a:r>
              <a:rPr lang="it-IT" sz="2400" dirty="0"/>
              <a:t>bassissima percentuale di condanne degli autori di reati di violenza di genere e nei confronti di minori;</a:t>
            </a:r>
          </a:p>
          <a:p>
            <a:pPr marL="342900" indent="-342900" algn="just">
              <a:buAutoNum type="arabicParenR"/>
            </a:pPr>
            <a:r>
              <a:rPr lang="it-IT" sz="2400" dirty="0"/>
              <a:t>necessità di protezione delle vittime dalla c.d. “violenza istituzionale” derivante dalle procedure (la c.d. vittimizzazione secondaria);</a:t>
            </a:r>
          </a:p>
          <a:p>
            <a:pPr marL="342900" indent="-342900" algn="just">
              <a:buAutoNum type="arabicParenR"/>
            </a:pPr>
            <a:r>
              <a:rPr lang="it-IT" sz="2400" dirty="0"/>
              <a:t>minimizzazione del ‘numero oscuro’, ovvero del numero di reati che non vengono denunciati.</a:t>
            </a:r>
          </a:p>
          <a:p>
            <a:pPr marL="342900" indent="-342900" algn="just">
              <a:buAutoNum type="arabicParenR"/>
            </a:pPr>
            <a:endParaRPr lang="it-IT" sz="2400" dirty="0"/>
          </a:p>
          <a:p>
            <a:pPr marL="342900" indent="-342900" algn="just">
              <a:buAutoNum type="arabicParenR"/>
            </a:pPr>
            <a:endParaRPr lang="it-IT" sz="2400" dirty="0"/>
          </a:p>
          <a:p>
            <a:pPr marL="0" indent="0">
              <a:buNone/>
            </a:pPr>
            <a:endParaRPr lang="it-IT" sz="2400" dirty="0"/>
          </a:p>
        </p:txBody>
      </p:sp>
      <p:sp>
        <p:nvSpPr>
          <p:cNvPr id="5" name="Segnaposto numero diapositiva 4">
            <a:extLst>
              <a:ext uri="{FF2B5EF4-FFF2-40B4-BE49-F238E27FC236}">
                <a16:creationId xmlns:a16="http://schemas.microsoft.com/office/drawing/2014/main" id="{33AC1789-77B1-4450-8F3B-A850FB9B4F89}"/>
              </a:ext>
            </a:extLst>
          </p:cNvPr>
          <p:cNvSpPr>
            <a:spLocks noGrp="1"/>
          </p:cNvSpPr>
          <p:nvPr>
            <p:ph type="sldNum" sz="quarter" idx="12"/>
          </p:nvPr>
        </p:nvSpPr>
        <p:spPr/>
        <p:txBody>
          <a:bodyPr/>
          <a:lstStyle/>
          <a:p>
            <a:fld id="{B8E58D32-DF30-4C66-9099-EE909E815CDD}" type="slidenum">
              <a:rPr lang="it-IT" smtClean="0"/>
              <a:t>30</a:t>
            </a:fld>
            <a:endParaRPr lang="it-IT" dirty="0"/>
          </a:p>
        </p:txBody>
      </p:sp>
      <p:sp>
        <p:nvSpPr>
          <p:cNvPr id="6" name="CasellaDiTesto 5">
            <a:extLst>
              <a:ext uri="{FF2B5EF4-FFF2-40B4-BE49-F238E27FC236}">
                <a16:creationId xmlns:a16="http://schemas.microsoft.com/office/drawing/2014/main" id="{40A52A45-AABA-4799-B55E-F5AB4F717F46}"/>
              </a:ext>
            </a:extLst>
          </p:cNvPr>
          <p:cNvSpPr txBox="1"/>
          <p:nvPr/>
        </p:nvSpPr>
        <p:spPr>
          <a:xfrm>
            <a:off x="222231"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3.2 – IL CONTESTO NORMATIVO/Il contesto normativo europeo</a:t>
            </a:r>
          </a:p>
        </p:txBody>
      </p:sp>
    </p:spTree>
    <p:extLst>
      <p:ext uri="{BB962C8B-B14F-4D97-AF65-F5344CB8AC3E}">
        <p14:creationId xmlns:p14="http://schemas.microsoft.com/office/powerpoint/2010/main" val="1729247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3.3 – </a:t>
            </a:r>
            <a:r>
              <a:rPr lang="it-IT" cap="none" dirty="0">
                <a:latin typeface="+mn-lt"/>
              </a:rPr>
              <a:t>Il contesto normativo penale statale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31</a:t>
            </a:fld>
            <a:endParaRPr lang="it-IT" dirty="0"/>
          </a:p>
        </p:txBody>
      </p:sp>
    </p:spTree>
    <p:extLst>
      <p:ext uri="{BB962C8B-B14F-4D97-AF65-F5344CB8AC3E}">
        <p14:creationId xmlns:p14="http://schemas.microsoft.com/office/powerpoint/2010/main" val="232328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2B56F-A8C8-44CA-9701-C6D75B8D71AC}"/>
              </a:ext>
            </a:extLst>
          </p:cNvPr>
          <p:cNvSpPr>
            <a:spLocks noGrp="1"/>
          </p:cNvSpPr>
          <p:nvPr>
            <p:ph type="title"/>
          </p:nvPr>
        </p:nvSpPr>
        <p:spPr>
          <a:xfrm>
            <a:off x="245165" y="917161"/>
            <a:ext cx="3418766" cy="4616450"/>
          </a:xfrm>
        </p:spPr>
        <p:txBody>
          <a:bodyPr>
            <a:normAutofit/>
          </a:bodyPr>
          <a:lstStyle/>
          <a:p>
            <a:r>
              <a:rPr lang="it-IT" dirty="0">
                <a:latin typeface="+mn-lt"/>
              </a:rPr>
              <a:t>CONTESTO NORMATIVO STATALE</a:t>
            </a:r>
          </a:p>
        </p:txBody>
      </p:sp>
      <p:sp>
        <p:nvSpPr>
          <p:cNvPr id="3" name="Segnaposto contenuto 2">
            <a:extLst>
              <a:ext uri="{FF2B5EF4-FFF2-40B4-BE49-F238E27FC236}">
                <a16:creationId xmlns:a16="http://schemas.microsoft.com/office/drawing/2014/main" id="{74A2F2B7-90A4-4971-AFD3-256A87991792}"/>
              </a:ext>
            </a:extLst>
          </p:cNvPr>
          <p:cNvSpPr>
            <a:spLocks noGrp="1"/>
          </p:cNvSpPr>
          <p:nvPr>
            <p:ph idx="1"/>
          </p:nvPr>
        </p:nvSpPr>
        <p:spPr>
          <a:xfrm>
            <a:off x="4976028" y="318052"/>
            <a:ext cx="6970803" cy="6192078"/>
          </a:xfrm>
        </p:spPr>
        <p:txBody>
          <a:bodyPr anchor="ctr">
            <a:normAutofit/>
          </a:bodyPr>
          <a:lstStyle/>
          <a:p>
            <a:pPr marL="0" indent="0" algn="ctr">
              <a:buNone/>
            </a:pPr>
            <a:r>
              <a:rPr lang="it-IT" sz="3200" b="1" dirty="0"/>
              <a:t>Legge  15 febbraio 1996, n. 66</a:t>
            </a:r>
          </a:p>
          <a:p>
            <a:pPr marL="0" indent="0">
              <a:buNone/>
            </a:pPr>
            <a:endParaRPr lang="it-IT" sz="3200" b="1" dirty="0"/>
          </a:p>
          <a:p>
            <a:pPr marL="0" indent="0" algn="just">
              <a:buNone/>
            </a:pPr>
            <a:r>
              <a:rPr lang="it-IT" sz="3200" dirty="0"/>
              <a:t>I reati posti a tutela della libertà sessuale divengono </a:t>
            </a:r>
            <a:r>
              <a:rPr lang="it-IT" sz="3200" dirty="0">
                <a:solidFill>
                  <a:srgbClr val="FFFF00"/>
                </a:solidFill>
              </a:rPr>
              <a:t>delitti contro la libertà personale</a:t>
            </a:r>
            <a:r>
              <a:rPr lang="it-IT" sz="3200" dirty="0"/>
              <a:t>.</a:t>
            </a:r>
          </a:p>
          <a:p>
            <a:pPr marL="0" indent="0" algn="just">
              <a:buNone/>
            </a:pPr>
            <a:r>
              <a:rPr lang="it-IT" sz="3200" dirty="0"/>
              <a:t>Prima erano classificati come delitti contro la moralità pubblica e il buon costume.</a:t>
            </a:r>
          </a:p>
        </p:txBody>
      </p:sp>
      <p:sp>
        <p:nvSpPr>
          <p:cNvPr id="5" name="Segnaposto numero diapositiva 4">
            <a:extLst>
              <a:ext uri="{FF2B5EF4-FFF2-40B4-BE49-F238E27FC236}">
                <a16:creationId xmlns:a16="http://schemas.microsoft.com/office/drawing/2014/main" id="{979D78BD-830F-4DE4-8B28-D2D021D66529}"/>
              </a:ext>
            </a:extLst>
          </p:cNvPr>
          <p:cNvSpPr>
            <a:spLocks noGrp="1"/>
          </p:cNvSpPr>
          <p:nvPr>
            <p:ph type="sldNum" sz="quarter" idx="12"/>
          </p:nvPr>
        </p:nvSpPr>
        <p:spPr/>
        <p:txBody>
          <a:bodyPr/>
          <a:lstStyle/>
          <a:p>
            <a:fld id="{B8E58D32-DF30-4C66-9099-EE909E815CDD}" type="slidenum">
              <a:rPr lang="it-IT" smtClean="0"/>
              <a:t>32</a:t>
            </a:fld>
            <a:endParaRPr lang="it-IT" dirty="0"/>
          </a:p>
        </p:txBody>
      </p:sp>
      <p:sp>
        <p:nvSpPr>
          <p:cNvPr id="11" name="CasellaDiTesto 10">
            <a:extLst>
              <a:ext uri="{FF2B5EF4-FFF2-40B4-BE49-F238E27FC236}">
                <a16:creationId xmlns:a16="http://schemas.microsoft.com/office/drawing/2014/main" id="{68245630-D7CB-4069-BAFC-CF6481C53140}"/>
              </a:ext>
            </a:extLst>
          </p:cNvPr>
          <p:cNvSpPr txBox="1"/>
          <p:nvPr/>
        </p:nvSpPr>
        <p:spPr>
          <a:xfrm>
            <a:off x="245165" y="6450772"/>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a:t>
            </a:r>
            <a:r>
              <a:rPr lang="it-IT" sz="1000" dirty="0">
                <a:solidFill>
                  <a:prstClr val="white"/>
                </a:solidFill>
                <a:latin typeface="Rockwell" panose="02060603020205020403"/>
              </a:rPr>
              <a:t>IL CONTESTO NORMATIVO/</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Il contesto normativo penale statale</a:t>
            </a:r>
          </a:p>
        </p:txBody>
      </p:sp>
    </p:spTree>
    <p:extLst>
      <p:ext uri="{BB962C8B-B14F-4D97-AF65-F5344CB8AC3E}">
        <p14:creationId xmlns:p14="http://schemas.microsoft.com/office/powerpoint/2010/main" val="170143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69037-B588-4DE3-94FE-FA245FA62485}"/>
              </a:ext>
            </a:extLst>
          </p:cNvPr>
          <p:cNvSpPr>
            <a:spLocks noGrp="1"/>
          </p:cNvSpPr>
          <p:nvPr>
            <p:ph type="title"/>
          </p:nvPr>
        </p:nvSpPr>
        <p:spPr>
          <a:xfrm>
            <a:off x="258418" y="92765"/>
            <a:ext cx="11837504" cy="1326321"/>
          </a:xfrm>
        </p:spPr>
        <p:txBody>
          <a:bodyPr>
            <a:normAutofit/>
          </a:bodyPr>
          <a:lstStyle/>
          <a:p>
            <a:r>
              <a:rPr lang="it-IT" dirty="0">
                <a:latin typeface="+mn-lt"/>
              </a:rPr>
              <a:t>Evoluzione DEL CONTESTO NORMATIVO PENALE STATALE</a:t>
            </a:r>
          </a:p>
        </p:txBody>
      </p:sp>
      <p:graphicFrame>
        <p:nvGraphicFramePr>
          <p:cNvPr id="12" name="Segnaposto contenuto 2">
            <a:extLst>
              <a:ext uri="{FF2B5EF4-FFF2-40B4-BE49-F238E27FC236}">
                <a16:creationId xmlns:a16="http://schemas.microsoft.com/office/drawing/2014/main" id="{DA9EC3C6-8E69-4BDD-A1A8-5A6C9911F751}"/>
              </a:ext>
            </a:extLst>
          </p:cNvPr>
          <p:cNvGraphicFramePr>
            <a:graphicFrameLocks noGrp="1"/>
          </p:cNvGraphicFramePr>
          <p:nvPr>
            <p:ph idx="1"/>
            <p:extLst>
              <p:ext uri="{D42A27DB-BD31-4B8C-83A1-F6EECF244321}">
                <p14:modId xmlns:p14="http://schemas.microsoft.com/office/powerpoint/2010/main" val="1262337299"/>
              </p:ext>
            </p:extLst>
          </p:nvPr>
        </p:nvGraphicFramePr>
        <p:xfrm>
          <a:off x="178904" y="1252330"/>
          <a:ext cx="11708295" cy="539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C8B53F23-1F81-44AB-B067-17E07469D846}"/>
              </a:ext>
            </a:extLst>
          </p:cNvPr>
          <p:cNvSpPr>
            <a:spLocks noGrp="1"/>
          </p:cNvSpPr>
          <p:nvPr>
            <p:ph type="sldNum" sz="quarter" idx="12"/>
          </p:nvPr>
        </p:nvSpPr>
        <p:spPr/>
        <p:txBody>
          <a:bodyPr/>
          <a:lstStyle/>
          <a:p>
            <a:fld id="{B8E58D32-DF30-4C66-9099-EE909E815CDD}" type="slidenum">
              <a:rPr lang="it-IT" smtClean="0"/>
              <a:t>33</a:t>
            </a:fld>
            <a:endParaRPr lang="it-IT" dirty="0"/>
          </a:p>
        </p:txBody>
      </p:sp>
      <p:sp>
        <p:nvSpPr>
          <p:cNvPr id="7" name="CasellaDiTesto 6">
            <a:extLst>
              <a:ext uri="{FF2B5EF4-FFF2-40B4-BE49-F238E27FC236}">
                <a16:creationId xmlns:a16="http://schemas.microsoft.com/office/drawing/2014/main" id="{DEC1C85F-AD95-4C62-8B1B-05E7A96F97A4}"/>
              </a:ext>
            </a:extLst>
          </p:cNvPr>
          <p:cNvSpPr txBox="1"/>
          <p:nvPr/>
        </p:nvSpPr>
        <p:spPr>
          <a:xfrm>
            <a:off x="81170" y="650741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79222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4F643-C9F3-4490-AC1C-324507491D89}"/>
              </a:ext>
            </a:extLst>
          </p:cNvPr>
          <p:cNvSpPr>
            <a:spLocks noGrp="1"/>
          </p:cNvSpPr>
          <p:nvPr>
            <p:ph type="title"/>
          </p:nvPr>
        </p:nvSpPr>
        <p:spPr>
          <a:xfrm>
            <a:off x="913796" y="927100"/>
            <a:ext cx="3418766" cy="4616450"/>
          </a:xfrm>
        </p:spPr>
        <p:txBody>
          <a:bodyPr>
            <a:normAutofit/>
          </a:bodyPr>
          <a:lstStyle/>
          <a:p>
            <a:r>
              <a:rPr lang="it-IT" sz="3100" dirty="0">
                <a:latin typeface="+mn-lt"/>
              </a:rPr>
              <a:t>LE SINGOLE FATTISPECIE DELITTUOSE</a:t>
            </a:r>
          </a:p>
        </p:txBody>
      </p:sp>
      <p:sp>
        <p:nvSpPr>
          <p:cNvPr id="3" name="Segnaposto contenuto 2">
            <a:extLst>
              <a:ext uri="{FF2B5EF4-FFF2-40B4-BE49-F238E27FC236}">
                <a16:creationId xmlns:a16="http://schemas.microsoft.com/office/drawing/2014/main" id="{33723761-CABA-48C7-83BE-2872202D7BEC}"/>
              </a:ext>
            </a:extLst>
          </p:cNvPr>
          <p:cNvSpPr>
            <a:spLocks noGrp="1"/>
          </p:cNvSpPr>
          <p:nvPr>
            <p:ph idx="1"/>
          </p:nvPr>
        </p:nvSpPr>
        <p:spPr>
          <a:xfrm>
            <a:off x="4341091" y="101600"/>
            <a:ext cx="7565981" cy="6677891"/>
          </a:xfrm>
        </p:spPr>
        <p:txBody>
          <a:bodyPr anchor="ctr">
            <a:normAutofit/>
          </a:bodyPr>
          <a:lstStyle/>
          <a:p>
            <a:pPr marL="0" indent="0" algn="ctr">
              <a:buNone/>
            </a:pPr>
            <a:r>
              <a:rPr lang="it-IT" sz="2800" b="1" dirty="0"/>
              <a:t>Violenza sessuale – Art. 609 bis e ss. c.p.</a:t>
            </a:r>
          </a:p>
          <a:p>
            <a:pPr marL="0" indent="0" algn="just">
              <a:buNone/>
            </a:pPr>
            <a:endParaRPr lang="it-IT" sz="2800" dirty="0"/>
          </a:p>
          <a:p>
            <a:pPr marL="534988" indent="-534988" algn="just">
              <a:buFont typeface="Wingdings" panose="05000000000000000000" pitchFamily="2" charset="2"/>
              <a:buChar char="v"/>
            </a:pPr>
            <a:r>
              <a:rPr lang="it-IT" sz="2800" dirty="0"/>
              <a:t>Delitto contro la libertà personale</a:t>
            </a:r>
          </a:p>
          <a:p>
            <a:pPr marL="534988" indent="-534988" algn="just">
              <a:buFont typeface="Wingdings" panose="05000000000000000000" pitchFamily="2" charset="2"/>
              <a:buChar char="v"/>
            </a:pPr>
            <a:r>
              <a:rPr lang="it-IT" sz="2800" dirty="0"/>
              <a:t>Indispensabile è il dissenso della persona offesa, espresso o tacito</a:t>
            </a:r>
          </a:p>
          <a:p>
            <a:pPr marL="534988" indent="-534988" algn="just">
              <a:buFont typeface="Wingdings" panose="05000000000000000000" pitchFamily="2" charset="2"/>
              <a:buChar char="v"/>
            </a:pPr>
            <a:r>
              <a:rPr lang="it-IT" sz="2800" dirty="0"/>
              <a:t>Il consenso esclude la punibilità</a:t>
            </a:r>
          </a:p>
          <a:p>
            <a:pPr marL="0" indent="0">
              <a:buNone/>
            </a:pPr>
            <a:endParaRPr lang="it-IT" sz="3200" dirty="0"/>
          </a:p>
        </p:txBody>
      </p:sp>
      <p:sp>
        <p:nvSpPr>
          <p:cNvPr id="5" name="Segnaposto numero diapositiva 4">
            <a:extLst>
              <a:ext uri="{FF2B5EF4-FFF2-40B4-BE49-F238E27FC236}">
                <a16:creationId xmlns:a16="http://schemas.microsoft.com/office/drawing/2014/main" id="{9614105F-0C33-49EB-9907-932B88989ECC}"/>
              </a:ext>
            </a:extLst>
          </p:cNvPr>
          <p:cNvSpPr>
            <a:spLocks noGrp="1"/>
          </p:cNvSpPr>
          <p:nvPr>
            <p:ph type="sldNum" sz="quarter" idx="12"/>
          </p:nvPr>
        </p:nvSpPr>
        <p:spPr/>
        <p:txBody>
          <a:bodyPr/>
          <a:lstStyle/>
          <a:p>
            <a:fld id="{B8E58D32-DF30-4C66-9099-EE909E815CDD}" type="slidenum">
              <a:rPr lang="it-IT" smtClean="0"/>
              <a:t>34</a:t>
            </a:fld>
            <a:endParaRPr lang="it-IT" dirty="0"/>
          </a:p>
        </p:txBody>
      </p:sp>
      <p:sp>
        <p:nvSpPr>
          <p:cNvPr id="8" name="CasellaDiTesto 7">
            <a:extLst>
              <a:ext uri="{FF2B5EF4-FFF2-40B4-BE49-F238E27FC236}">
                <a16:creationId xmlns:a16="http://schemas.microsoft.com/office/drawing/2014/main" id="{E5F7D247-2EE6-4539-9E45-4E9AF92C4B9C}"/>
              </a:ext>
            </a:extLst>
          </p:cNvPr>
          <p:cNvSpPr txBox="1"/>
          <p:nvPr/>
        </p:nvSpPr>
        <p:spPr>
          <a:xfrm>
            <a:off x="157018" y="64706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a:t>
            </a:r>
            <a:r>
              <a:rPr lang="it-IT" sz="1000" dirty="0">
                <a:solidFill>
                  <a:prstClr val="white"/>
                </a:solidFill>
                <a:latin typeface="Rockwell" panose="02060603020205020403"/>
              </a:rPr>
              <a:t>statale</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90987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51A76B-D8F6-401D-919F-13F51D19C421}"/>
              </a:ext>
            </a:extLst>
          </p:cNvPr>
          <p:cNvSpPr>
            <a:spLocks noGrp="1"/>
          </p:cNvSpPr>
          <p:nvPr>
            <p:ph type="title"/>
          </p:nvPr>
        </p:nvSpPr>
        <p:spPr>
          <a:xfrm>
            <a:off x="116370" y="597527"/>
            <a:ext cx="3643150" cy="5603310"/>
          </a:xfrm>
        </p:spPr>
        <p:txBody>
          <a:bodyPr>
            <a:normAutofit/>
          </a:bodyPr>
          <a:lstStyle/>
          <a:p>
            <a:r>
              <a:rPr lang="it-IT" sz="3100" dirty="0">
                <a:latin typeface="+mn-lt"/>
              </a:rPr>
              <a:t>LE SINGOLE FATTISPECIE DELITTUOSE</a:t>
            </a:r>
          </a:p>
        </p:txBody>
      </p:sp>
      <p:graphicFrame>
        <p:nvGraphicFramePr>
          <p:cNvPr id="5" name="Segnaposto contenuto 2">
            <a:extLst>
              <a:ext uri="{FF2B5EF4-FFF2-40B4-BE49-F238E27FC236}">
                <a16:creationId xmlns:a16="http://schemas.microsoft.com/office/drawing/2014/main" id="{1F05824A-D390-488B-9C78-62F5449D5C67}"/>
              </a:ext>
            </a:extLst>
          </p:cNvPr>
          <p:cNvGraphicFramePr>
            <a:graphicFrameLocks noGrp="1"/>
          </p:cNvGraphicFramePr>
          <p:nvPr>
            <p:ph idx="1"/>
            <p:extLst>
              <p:ext uri="{D42A27DB-BD31-4B8C-83A1-F6EECF244321}">
                <p14:modId xmlns:p14="http://schemas.microsoft.com/office/powerpoint/2010/main" val="946851168"/>
              </p:ext>
            </p:extLst>
          </p:nvPr>
        </p:nvGraphicFramePr>
        <p:xfrm>
          <a:off x="3856597" y="-140328"/>
          <a:ext cx="7961242"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797132E-FDCB-47A8-A84B-E7AC2CD24596}"/>
              </a:ext>
            </a:extLst>
          </p:cNvPr>
          <p:cNvSpPr>
            <a:spLocks noGrp="1"/>
          </p:cNvSpPr>
          <p:nvPr>
            <p:ph type="sldNum" sz="quarter" idx="12"/>
          </p:nvPr>
        </p:nvSpPr>
        <p:spPr/>
        <p:txBody>
          <a:bodyPr/>
          <a:lstStyle/>
          <a:p>
            <a:fld id="{B8E58D32-DF30-4C66-9099-EE909E815CDD}" type="slidenum">
              <a:rPr lang="it-IT" smtClean="0"/>
              <a:t>35</a:t>
            </a:fld>
            <a:endParaRPr lang="it-IT" dirty="0"/>
          </a:p>
        </p:txBody>
      </p:sp>
      <p:sp>
        <p:nvSpPr>
          <p:cNvPr id="6" name="CasellaDiTesto 5">
            <a:extLst>
              <a:ext uri="{FF2B5EF4-FFF2-40B4-BE49-F238E27FC236}">
                <a16:creationId xmlns:a16="http://schemas.microsoft.com/office/drawing/2014/main" id="{3420C70E-2D76-4A78-AE3B-91D748917BF5}"/>
              </a:ext>
            </a:extLst>
          </p:cNvPr>
          <p:cNvSpPr txBox="1"/>
          <p:nvPr/>
        </p:nvSpPr>
        <p:spPr>
          <a:xfrm>
            <a:off x="116370" y="648088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2670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B00FF-C270-448E-9D08-633E432AABBE}"/>
              </a:ext>
            </a:extLst>
          </p:cNvPr>
          <p:cNvSpPr>
            <a:spLocks noGrp="1"/>
          </p:cNvSpPr>
          <p:nvPr>
            <p:ph type="title"/>
          </p:nvPr>
        </p:nvSpPr>
        <p:spPr>
          <a:xfrm>
            <a:off x="696686" y="1122001"/>
            <a:ext cx="3040685" cy="4613999"/>
          </a:xfrm>
        </p:spPr>
        <p:txBody>
          <a:bodyPr anchor="ctr">
            <a:normAutofit/>
          </a:bodyPr>
          <a:lstStyle/>
          <a:p>
            <a:r>
              <a:rPr lang="it-IT" sz="3100" dirty="0">
                <a:solidFill>
                  <a:srgbClr val="FFFFFF"/>
                </a:solidFill>
                <a:latin typeface="+mn-lt"/>
              </a:rPr>
              <a:t>LE SINGOLE FATTISPECIE DELITTUOSE</a:t>
            </a:r>
          </a:p>
        </p:txBody>
      </p:sp>
      <p:graphicFrame>
        <p:nvGraphicFramePr>
          <p:cNvPr id="10" name="Segnaposto contenuto 2">
            <a:extLst>
              <a:ext uri="{FF2B5EF4-FFF2-40B4-BE49-F238E27FC236}">
                <a16:creationId xmlns:a16="http://schemas.microsoft.com/office/drawing/2014/main" id="{1B18DC51-DC63-2764-5C55-E45BBAB74246}"/>
              </a:ext>
            </a:extLst>
          </p:cNvPr>
          <p:cNvGraphicFramePr>
            <a:graphicFrameLocks noGrp="1"/>
          </p:cNvGraphicFramePr>
          <p:nvPr>
            <p:ph idx="1"/>
            <p:extLst>
              <p:ext uri="{D42A27DB-BD31-4B8C-83A1-F6EECF244321}">
                <p14:modId xmlns:p14="http://schemas.microsoft.com/office/powerpoint/2010/main" val="3400140091"/>
              </p:ext>
            </p:extLst>
          </p:nvPr>
        </p:nvGraphicFramePr>
        <p:xfrm>
          <a:off x="3971637" y="248478"/>
          <a:ext cx="8220362" cy="6530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15F78E9F-08D6-4AAA-97A4-8D373963D7CB}"/>
              </a:ext>
            </a:extLst>
          </p:cNvPr>
          <p:cNvSpPr>
            <a:spLocks noGrp="1"/>
          </p:cNvSpPr>
          <p:nvPr>
            <p:ph type="sldNum" sz="quarter" idx="12"/>
          </p:nvPr>
        </p:nvSpPr>
        <p:spPr/>
        <p:txBody>
          <a:bodyPr/>
          <a:lstStyle/>
          <a:p>
            <a:fld id="{B8E58D32-DF30-4C66-9099-EE909E815CDD}" type="slidenum">
              <a:rPr lang="it-IT" smtClean="0"/>
              <a:t>36</a:t>
            </a:fld>
            <a:endParaRPr lang="it-IT" dirty="0"/>
          </a:p>
        </p:txBody>
      </p:sp>
      <p:sp>
        <p:nvSpPr>
          <p:cNvPr id="8" name="CasellaDiTesto 7">
            <a:extLst>
              <a:ext uri="{FF2B5EF4-FFF2-40B4-BE49-F238E27FC236}">
                <a16:creationId xmlns:a16="http://schemas.microsoft.com/office/drawing/2014/main" id="{56CC0D3D-2ECF-44A1-8652-B3A2EBC531C3}"/>
              </a:ext>
            </a:extLst>
          </p:cNvPr>
          <p:cNvSpPr txBox="1"/>
          <p:nvPr/>
        </p:nvSpPr>
        <p:spPr>
          <a:xfrm>
            <a:off x="101600" y="6486411"/>
            <a:ext cx="618836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endParaRPr kumimoji="0" lang="it-IT" sz="1000" b="0" i="0" u="none" strike="noStrike" kern="1200" cap="none" spc="0" normalizeH="0" baseline="0" noProof="0" dirty="0">
              <a:ln>
                <a:noFill/>
              </a:ln>
              <a:effectLst/>
              <a:uLnTx/>
              <a:uFillTx/>
              <a:latin typeface="Rockwell" panose="02060603020205020403"/>
              <a:ea typeface="+mn-ea"/>
              <a:cs typeface="+mn-cs"/>
            </a:endParaRPr>
          </a:p>
        </p:txBody>
      </p:sp>
    </p:spTree>
    <p:extLst>
      <p:ext uri="{BB962C8B-B14F-4D97-AF65-F5344CB8AC3E}">
        <p14:creationId xmlns:p14="http://schemas.microsoft.com/office/powerpoint/2010/main" val="3713345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555CD-E721-4931-8C2F-36A4CCEDAF11}"/>
              </a:ext>
            </a:extLst>
          </p:cNvPr>
          <p:cNvSpPr>
            <a:spLocks noGrp="1"/>
          </p:cNvSpPr>
          <p:nvPr>
            <p:ph type="title"/>
          </p:nvPr>
        </p:nvSpPr>
        <p:spPr>
          <a:xfrm>
            <a:off x="913795" y="192156"/>
            <a:ext cx="10353761" cy="1326321"/>
          </a:xfrm>
        </p:spPr>
        <p:txBody>
          <a:bodyPr>
            <a:normAutofit/>
          </a:bodyPr>
          <a:lstStyle/>
          <a:p>
            <a:r>
              <a:rPr lang="it-IT" dirty="0">
                <a:latin typeface="+mn-lt"/>
              </a:rPr>
              <a:t>LE SINGOLE FATTISPECIE DELITTUOSE</a:t>
            </a:r>
          </a:p>
        </p:txBody>
      </p:sp>
      <p:sp>
        <p:nvSpPr>
          <p:cNvPr id="3" name="Segnaposto contenuto 2">
            <a:extLst>
              <a:ext uri="{FF2B5EF4-FFF2-40B4-BE49-F238E27FC236}">
                <a16:creationId xmlns:a16="http://schemas.microsoft.com/office/drawing/2014/main" id="{DA231E47-B6A1-4A3F-9A21-7DB35D532B4E}"/>
              </a:ext>
            </a:extLst>
          </p:cNvPr>
          <p:cNvSpPr>
            <a:spLocks noGrp="1"/>
          </p:cNvSpPr>
          <p:nvPr>
            <p:ph idx="1"/>
          </p:nvPr>
        </p:nvSpPr>
        <p:spPr>
          <a:xfrm>
            <a:off x="171923" y="1137879"/>
            <a:ext cx="11837504" cy="5247861"/>
          </a:xfrm>
        </p:spPr>
        <p:txBody>
          <a:bodyPr>
            <a:normAutofit/>
          </a:bodyPr>
          <a:lstStyle/>
          <a:p>
            <a:pPr marL="0" indent="0" algn="ctr">
              <a:lnSpc>
                <a:spcPct val="110000"/>
              </a:lnSpc>
              <a:buNone/>
            </a:pPr>
            <a:r>
              <a:rPr lang="it-IT" sz="1800" b="1" dirty="0"/>
              <a:t>Pene accessorie e misure di sicurezza - Art. 609nonies c.p.</a:t>
            </a:r>
          </a:p>
          <a:p>
            <a:pPr marL="0" indent="0">
              <a:lnSpc>
                <a:spcPct val="110000"/>
              </a:lnSpc>
              <a:buNone/>
            </a:pPr>
            <a:r>
              <a:rPr lang="it-IT" sz="1800" dirty="0"/>
              <a:t>Sono previste pene accessorie e/o altri effetti penali a seguito dell’intervenuta condanna o patteggiamento per i reati previsti e punti dagli artt. 609bis, ter, quater, quinquies, octies e undecies del Codice Penale</a:t>
            </a:r>
          </a:p>
          <a:p>
            <a:pPr marL="0" indent="0">
              <a:lnSpc>
                <a:spcPct val="110000"/>
              </a:lnSpc>
              <a:buNone/>
            </a:pPr>
            <a:endParaRPr lang="it-IT" sz="1800" dirty="0"/>
          </a:p>
          <a:p>
            <a:pPr marL="0" indent="0" algn="just">
              <a:lnSpc>
                <a:spcPct val="110000"/>
              </a:lnSpc>
              <a:buNone/>
            </a:pPr>
            <a:r>
              <a:rPr lang="it-IT" sz="1800" dirty="0"/>
              <a:t>Merita  specifica menzione «l’interdizione perpetua da qualunque incarico nelle scuole di ogni ordine e grado, nonché da ogni ufficio o servizio in istituzioni o in altre strutture pubbliche o private frequentate prevalentemente da minori</a:t>
            </a:r>
          </a:p>
          <a:p>
            <a:pPr marL="0" indent="0">
              <a:lnSpc>
                <a:spcPct val="110000"/>
              </a:lnSpc>
              <a:buNone/>
            </a:pPr>
            <a:endParaRPr lang="it-IT" sz="1800" dirty="0"/>
          </a:p>
          <a:p>
            <a:pPr marL="0" indent="0">
              <a:lnSpc>
                <a:spcPct val="110000"/>
              </a:lnSpc>
              <a:buNone/>
            </a:pPr>
            <a:r>
              <a:rPr lang="it-IT" sz="1800" dirty="0"/>
              <a:t>Particolare importanza hanno le misure di sicurezza personali che impongono:</a:t>
            </a:r>
          </a:p>
          <a:p>
            <a:pPr marL="457200" indent="-457200">
              <a:lnSpc>
                <a:spcPct val="110000"/>
              </a:lnSpc>
              <a:buFont typeface="+mj-lt"/>
              <a:buAutoNum type="arabicPeriod"/>
            </a:pPr>
            <a:r>
              <a:rPr lang="it-IT" sz="1800" dirty="0"/>
              <a:t> eventuali restrizioni di movimento e circolazione</a:t>
            </a:r>
          </a:p>
          <a:p>
            <a:pPr marL="457200" indent="-457200">
              <a:lnSpc>
                <a:spcPct val="110000"/>
              </a:lnSpc>
              <a:buFont typeface="+mj-lt"/>
              <a:buAutoNum type="arabicPeriod"/>
            </a:pPr>
            <a:r>
              <a:rPr lang="it-IT" sz="1800" dirty="0"/>
              <a:t>divieto di avvicinamento a luoghi frequentati prevalentemente da minori</a:t>
            </a:r>
          </a:p>
          <a:p>
            <a:pPr marL="457200" indent="-457200">
              <a:lnSpc>
                <a:spcPct val="110000"/>
              </a:lnSpc>
              <a:buFont typeface="+mj-lt"/>
              <a:buAutoNum type="arabicPeriod"/>
            </a:pPr>
            <a:r>
              <a:rPr lang="it-IT" sz="1800" dirty="0"/>
              <a:t> divieto a svolgere lavori che comportino contatti con minori</a:t>
            </a:r>
          </a:p>
          <a:p>
            <a:pPr marL="457200" indent="-457200">
              <a:lnSpc>
                <a:spcPct val="110000"/>
              </a:lnSpc>
              <a:buFont typeface="+mj-lt"/>
              <a:buAutoNum type="arabicPeriod"/>
            </a:pPr>
            <a:r>
              <a:rPr lang="it-IT" sz="1800" dirty="0"/>
              <a:t>imposizione di notifica alle autorità di polizia della residenza e degli spostamenti</a:t>
            </a:r>
          </a:p>
          <a:p>
            <a:pPr marL="0" indent="0">
              <a:lnSpc>
                <a:spcPct val="110000"/>
              </a:lnSpc>
              <a:buNone/>
            </a:pPr>
            <a:endParaRPr lang="it-IT" sz="1800" dirty="0"/>
          </a:p>
        </p:txBody>
      </p:sp>
      <p:sp>
        <p:nvSpPr>
          <p:cNvPr id="5" name="Segnaposto numero diapositiva 4">
            <a:extLst>
              <a:ext uri="{FF2B5EF4-FFF2-40B4-BE49-F238E27FC236}">
                <a16:creationId xmlns:a16="http://schemas.microsoft.com/office/drawing/2014/main" id="{95085E89-8531-4A2C-AB7B-3FF42DAD9713}"/>
              </a:ext>
            </a:extLst>
          </p:cNvPr>
          <p:cNvSpPr>
            <a:spLocks noGrp="1"/>
          </p:cNvSpPr>
          <p:nvPr>
            <p:ph type="sldNum" sz="quarter" idx="12"/>
          </p:nvPr>
        </p:nvSpPr>
        <p:spPr/>
        <p:txBody>
          <a:bodyPr/>
          <a:lstStyle/>
          <a:p>
            <a:fld id="{B8E58D32-DF30-4C66-9099-EE909E815CDD}" type="slidenum">
              <a:rPr lang="it-IT" smtClean="0"/>
              <a:t>37</a:t>
            </a:fld>
            <a:endParaRPr lang="it-IT" dirty="0"/>
          </a:p>
        </p:txBody>
      </p:sp>
      <p:sp>
        <p:nvSpPr>
          <p:cNvPr id="9" name="CasellaDiTesto 8">
            <a:extLst>
              <a:ext uri="{FF2B5EF4-FFF2-40B4-BE49-F238E27FC236}">
                <a16:creationId xmlns:a16="http://schemas.microsoft.com/office/drawing/2014/main" id="{EC74FEC8-CBA0-4245-B971-6188B12F9083}"/>
              </a:ext>
            </a:extLst>
          </p:cNvPr>
          <p:cNvSpPr txBox="1"/>
          <p:nvPr/>
        </p:nvSpPr>
        <p:spPr>
          <a:xfrm>
            <a:off x="101600" y="649875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70236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48F65-AD4E-4844-A175-E7894F927B87}"/>
              </a:ext>
            </a:extLst>
          </p:cNvPr>
          <p:cNvSpPr>
            <a:spLocks noGrp="1"/>
          </p:cNvSpPr>
          <p:nvPr>
            <p:ph type="title"/>
          </p:nvPr>
        </p:nvSpPr>
        <p:spPr>
          <a:xfrm>
            <a:off x="235640" y="627345"/>
            <a:ext cx="3643150" cy="5603310"/>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C51BCA86-D719-4401-AB08-5F15D72B5CFD}"/>
              </a:ext>
            </a:extLst>
          </p:cNvPr>
          <p:cNvGraphicFramePr>
            <a:graphicFrameLocks noGrp="1"/>
          </p:cNvGraphicFramePr>
          <p:nvPr>
            <p:ph idx="1"/>
            <p:extLst>
              <p:ext uri="{D42A27DB-BD31-4B8C-83A1-F6EECF244321}">
                <p14:modId xmlns:p14="http://schemas.microsoft.com/office/powerpoint/2010/main" val="1182913756"/>
              </p:ext>
            </p:extLst>
          </p:nvPr>
        </p:nvGraphicFramePr>
        <p:xfrm>
          <a:off x="3995530" y="288234"/>
          <a:ext cx="7960830"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506B16A-5688-47A7-9EE6-600FA9CC79A9}"/>
              </a:ext>
            </a:extLst>
          </p:cNvPr>
          <p:cNvSpPr>
            <a:spLocks noGrp="1"/>
          </p:cNvSpPr>
          <p:nvPr>
            <p:ph type="sldNum" sz="quarter" idx="12"/>
          </p:nvPr>
        </p:nvSpPr>
        <p:spPr/>
        <p:txBody>
          <a:bodyPr/>
          <a:lstStyle/>
          <a:p>
            <a:fld id="{B8E58D32-DF30-4C66-9099-EE909E815CDD}" type="slidenum">
              <a:rPr lang="it-IT" smtClean="0"/>
              <a:t>38</a:t>
            </a:fld>
            <a:endParaRPr lang="it-IT" dirty="0"/>
          </a:p>
        </p:txBody>
      </p:sp>
      <p:sp>
        <p:nvSpPr>
          <p:cNvPr id="6" name="CasellaDiTesto 5">
            <a:extLst>
              <a:ext uri="{FF2B5EF4-FFF2-40B4-BE49-F238E27FC236}">
                <a16:creationId xmlns:a16="http://schemas.microsoft.com/office/drawing/2014/main" id="{8CD18FEC-EF2B-4173-B461-443C40ED0B50}"/>
              </a:ext>
            </a:extLst>
          </p:cNvPr>
          <p:cNvSpPr txBox="1"/>
          <p:nvPr/>
        </p:nvSpPr>
        <p:spPr>
          <a:xfrm>
            <a:off x="101600" y="650628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2664248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08D47-9F3F-4E11-86DE-E7078FC80E16}"/>
              </a:ext>
            </a:extLst>
          </p:cNvPr>
          <p:cNvSpPr>
            <a:spLocks noGrp="1"/>
          </p:cNvSpPr>
          <p:nvPr>
            <p:ph type="title"/>
          </p:nvPr>
        </p:nvSpPr>
        <p:spPr>
          <a:xfrm>
            <a:off x="932268" y="175491"/>
            <a:ext cx="10353761" cy="1326321"/>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02A19491-CC69-4CA4-AEF2-34F82F48D524}"/>
              </a:ext>
            </a:extLst>
          </p:cNvPr>
          <p:cNvGraphicFramePr>
            <a:graphicFrameLocks noGrp="1"/>
          </p:cNvGraphicFramePr>
          <p:nvPr>
            <p:ph idx="1"/>
            <p:extLst>
              <p:ext uri="{D42A27DB-BD31-4B8C-83A1-F6EECF244321}">
                <p14:modId xmlns:p14="http://schemas.microsoft.com/office/powerpoint/2010/main" val="3584560028"/>
              </p:ext>
            </p:extLst>
          </p:nvPr>
        </p:nvGraphicFramePr>
        <p:xfrm>
          <a:off x="256405" y="1450109"/>
          <a:ext cx="11668539" cy="4615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28CAA1F6-38A7-4D4A-9254-EDF76A6978B9}"/>
              </a:ext>
            </a:extLst>
          </p:cNvPr>
          <p:cNvSpPr>
            <a:spLocks noGrp="1"/>
          </p:cNvSpPr>
          <p:nvPr>
            <p:ph type="sldNum" sz="quarter" idx="12"/>
          </p:nvPr>
        </p:nvSpPr>
        <p:spPr/>
        <p:txBody>
          <a:bodyPr/>
          <a:lstStyle/>
          <a:p>
            <a:fld id="{B8E58D32-DF30-4C66-9099-EE909E815CDD}" type="slidenum">
              <a:rPr lang="it-IT" smtClean="0"/>
              <a:t>39</a:t>
            </a:fld>
            <a:endParaRPr lang="it-IT" dirty="0"/>
          </a:p>
        </p:txBody>
      </p:sp>
      <p:sp>
        <p:nvSpPr>
          <p:cNvPr id="7" name="CasellaDiTesto 6">
            <a:extLst>
              <a:ext uri="{FF2B5EF4-FFF2-40B4-BE49-F238E27FC236}">
                <a16:creationId xmlns:a16="http://schemas.microsoft.com/office/drawing/2014/main" id="{3748248A-8C0F-452D-BB4B-F15B7A72F6B7}"/>
              </a:ext>
            </a:extLst>
          </p:cNvPr>
          <p:cNvSpPr txBox="1"/>
          <p:nvPr/>
        </p:nvSpPr>
        <p:spPr>
          <a:xfrm>
            <a:off x="256405" y="644856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a:t>
            </a:r>
            <a:r>
              <a:rPr lang="it-IT" sz="1000" dirty="0">
                <a:solidFill>
                  <a:prstClr val="white"/>
                </a:solidFill>
                <a:latin typeface="Rockwell" panose="02060603020205020403"/>
              </a:rPr>
              <a:t>IL CONTESTO NORMATIVO/</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Il contesto normativo penale statale</a:t>
            </a:r>
          </a:p>
        </p:txBody>
      </p:sp>
    </p:spTree>
    <p:extLst>
      <p:ext uri="{BB962C8B-B14F-4D97-AF65-F5344CB8AC3E}">
        <p14:creationId xmlns:p14="http://schemas.microsoft.com/office/powerpoint/2010/main" val="387333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919119" y="219490"/>
            <a:ext cx="10353761" cy="1326321"/>
          </a:xfrm>
        </p:spPr>
        <p:txBody>
          <a:bodyPr>
            <a:normAutofit/>
          </a:bodyPr>
          <a:lstStyle/>
          <a:p>
            <a:r>
              <a:rPr lang="it-IT" sz="3100" dirty="0">
                <a:latin typeface="+mn-lt"/>
              </a:rPr>
              <a:t>L’ADOLESCENZA</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471948" y="1765300"/>
            <a:ext cx="11356258" cy="3327400"/>
          </a:xfrm>
        </p:spPr>
        <p:txBody>
          <a:bodyPr>
            <a:noAutofit/>
          </a:bodyPr>
          <a:lstStyle/>
          <a:p>
            <a:pPr marL="0" indent="0" algn="just">
              <a:buNone/>
            </a:pPr>
            <a:r>
              <a:rPr lang="it-IT" sz="2800" dirty="0">
                <a:effectLst/>
              </a:rPr>
              <a:t>L’adolescente, per rispondere a questa domanda, cerca modelli di riferimento che spesso trova nel mondo dei social media e nel gruppo dei pari, correndo il rischio di doversi omologare per non sentirsi escluso. </a:t>
            </a:r>
          </a:p>
          <a:p>
            <a:pPr marL="0" indent="0" algn="just">
              <a:buNone/>
            </a:pPr>
            <a:endParaRPr lang="it-IT" sz="2800" dirty="0">
              <a:effectLst/>
            </a:endParaRPr>
          </a:p>
          <a:p>
            <a:pPr marL="0" indent="0" algn="ctr">
              <a:buNone/>
            </a:pPr>
            <a:r>
              <a:rPr lang="it-IT" sz="2800" i="1" dirty="0">
                <a:effectLst/>
              </a:rPr>
              <a:t>Imitazione e identificazione</a:t>
            </a:r>
          </a:p>
          <a:p>
            <a:pPr marL="0" indent="0" algn="just">
              <a:buNone/>
            </a:pPr>
            <a:endParaRPr lang="it-IT" sz="2800" dirty="0">
              <a:effectLst/>
            </a:endParaRPr>
          </a:p>
        </p:txBody>
      </p:sp>
      <p:sp>
        <p:nvSpPr>
          <p:cNvPr id="5" name="Segnaposto numero diapositiva 4">
            <a:extLst>
              <a:ext uri="{FF2B5EF4-FFF2-40B4-BE49-F238E27FC236}">
                <a16:creationId xmlns:a16="http://schemas.microsoft.com/office/drawing/2014/main" id="{83C36E0B-34F7-4CD5-9C98-3BDAA87E3AEC}"/>
              </a:ext>
            </a:extLst>
          </p:cNvPr>
          <p:cNvSpPr>
            <a:spLocks noGrp="1"/>
          </p:cNvSpPr>
          <p:nvPr>
            <p:ph type="sldNum" sz="quarter" idx="12"/>
          </p:nvPr>
        </p:nvSpPr>
        <p:spPr/>
        <p:txBody>
          <a:bodyPr/>
          <a:lstStyle/>
          <a:p>
            <a:fld id="{B8E58D32-DF30-4C66-9099-EE909E815CDD}" type="slidenum">
              <a:rPr lang="it-IT" smtClean="0"/>
              <a:t>4</a:t>
            </a:fld>
            <a:endParaRPr lang="it-IT" dirty="0"/>
          </a:p>
        </p:txBody>
      </p:sp>
      <p:sp>
        <p:nvSpPr>
          <p:cNvPr id="9" name="CasellaDiTesto 8">
            <a:extLst>
              <a:ext uri="{FF2B5EF4-FFF2-40B4-BE49-F238E27FC236}">
                <a16:creationId xmlns:a16="http://schemas.microsoft.com/office/drawing/2014/main" id="{7BD1C2F0-D5BB-488D-8B6D-81D21BB2336F}"/>
              </a:ext>
            </a:extLst>
          </p:cNvPr>
          <p:cNvSpPr txBox="1"/>
          <p:nvPr/>
        </p:nvSpPr>
        <p:spPr>
          <a:xfrm>
            <a:off x="212436" y="6338516"/>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95672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C6DF5-8B80-4D4A-9066-9C192B214714}"/>
              </a:ext>
            </a:extLst>
          </p:cNvPr>
          <p:cNvSpPr>
            <a:spLocks noGrp="1"/>
          </p:cNvSpPr>
          <p:nvPr>
            <p:ph type="title"/>
          </p:nvPr>
        </p:nvSpPr>
        <p:spPr>
          <a:xfrm>
            <a:off x="295275" y="627345"/>
            <a:ext cx="3643150" cy="5603310"/>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FD5D7891-4E0C-4618-855E-90DBB1AAF258}"/>
              </a:ext>
            </a:extLst>
          </p:cNvPr>
          <p:cNvGraphicFramePr>
            <a:graphicFrameLocks noGrp="1"/>
          </p:cNvGraphicFramePr>
          <p:nvPr>
            <p:ph idx="1"/>
            <p:extLst>
              <p:ext uri="{D42A27DB-BD31-4B8C-83A1-F6EECF244321}">
                <p14:modId xmlns:p14="http://schemas.microsoft.com/office/powerpoint/2010/main" val="1728047846"/>
              </p:ext>
            </p:extLst>
          </p:nvPr>
        </p:nvGraphicFramePr>
        <p:xfrm>
          <a:off x="3938425" y="248478"/>
          <a:ext cx="7958300" cy="6380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AA90FE1-EC14-4D0D-B438-3FAC4D27AA09}"/>
              </a:ext>
            </a:extLst>
          </p:cNvPr>
          <p:cNvSpPr>
            <a:spLocks noGrp="1"/>
          </p:cNvSpPr>
          <p:nvPr>
            <p:ph type="sldNum" sz="quarter" idx="12"/>
          </p:nvPr>
        </p:nvSpPr>
        <p:spPr/>
        <p:txBody>
          <a:bodyPr/>
          <a:lstStyle/>
          <a:p>
            <a:fld id="{B8E58D32-DF30-4C66-9099-EE909E815CDD}" type="slidenum">
              <a:rPr lang="it-IT" smtClean="0"/>
              <a:t>40</a:t>
            </a:fld>
            <a:endParaRPr lang="it-IT" dirty="0"/>
          </a:p>
        </p:txBody>
      </p:sp>
      <p:sp>
        <p:nvSpPr>
          <p:cNvPr id="6" name="CasellaDiTesto 5">
            <a:extLst>
              <a:ext uri="{FF2B5EF4-FFF2-40B4-BE49-F238E27FC236}">
                <a16:creationId xmlns:a16="http://schemas.microsoft.com/office/drawing/2014/main" id="{6BEBA71A-ED4E-4D2B-B75D-1F8DE036C171}"/>
              </a:ext>
            </a:extLst>
          </p:cNvPr>
          <p:cNvSpPr txBox="1"/>
          <p:nvPr/>
        </p:nvSpPr>
        <p:spPr>
          <a:xfrm>
            <a:off x="258329" y="661177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968552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702E1B-7E31-442A-98D4-EE4EAD7189B0}"/>
              </a:ext>
            </a:extLst>
          </p:cNvPr>
          <p:cNvSpPr>
            <a:spLocks noGrp="1"/>
          </p:cNvSpPr>
          <p:nvPr>
            <p:ph type="title"/>
          </p:nvPr>
        </p:nvSpPr>
        <p:spPr>
          <a:xfrm>
            <a:off x="696686" y="1122001"/>
            <a:ext cx="3040685" cy="4613999"/>
          </a:xfrm>
        </p:spPr>
        <p:txBody>
          <a:bodyPr anchor="ctr">
            <a:normAutofit/>
          </a:bodyPr>
          <a:lstStyle/>
          <a:p>
            <a:r>
              <a:rPr lang="it-IT" sz="3100" dirty="0">
                <a:solidFill>
                  <a:srgbClr val="FFFFFF"/>
                </a:solidFill>
                <a:latin typeface="+mn-lt"/>
              </a:rPr>
              <a:t>LE SINGOLE FATTISPECIE DELITTUOSE</a:t>
            </a:r>
          </a:p>
        </p:txBody>
      </p:sp>
      <p:sp>
        <p:nvSpPr>
          <p:cNvPr id="3" name="Segnaposto contenuto 2">
            <a:extLst>
              <a:ext uri="{FF2B5EF4-FFF2-40B4-BE49-F238E27FC236}">
                <a16:creationId xmlns:a16="http://schemas.microsoft.com/office/drawing/2014/main" id="{EF591513-4DBA-488E-A471-B06E28EF1F21}"/>
              </a:ext>
            </a:extLst>
          </p:cNvPr>
          <p:cNvSpPr>
            <a:spLocks noGrp="1"/>
          </p:cNvSpPr>
          <p:nvPr>
            <p:ph idx="1"/>
          </p:nvPr>
        </p:nvSpPr>
        <p:spPr>
          <a:xfrm>
            <a:off x="4224130" y="268356"/>
            <a:ext cx="7772399" cy="6480313"/>
          </a:xfrm>
        </p:spPr>
        <p:txBody>
          <a:bodyPr anchor="ctr">
            <a:normAutofit/>
          </a:bodyPr>
          <a:lstStyle/>
          <a:p>
            <a:pPr marL="0" indent="0" algn="ctr">
              <a:lnSpc>
                <a:spcPct val="110000"/>
              </a:lnSpc>
              <a:buNone/>
            </a:pPr>
            <a:r>
              <a:rPr lang="it-IT" b="1" dirty="0"/>
              <a:t>Interferenze illecite nella vita privata – Art. 615bis c.p.</a:t>
            </a:r>
          </a:p>
          <a:p>
            <a:pPr marL="0" indent="0" algn="ctr">
              <a:lnSpc>
                <a:spcPct val="110000"/>
              </a:lnSpc>
              <a:buNone/>
            </a:pPr>
            <a:endParaRPr lang="it-IT" b="1" dirty="0"/>
          </a:p>
          <a:p>
            <a:pPr marL="0" indent="0" algn="just">
              <a:lnSpc>
                <a:spcPct val="110000"/>
              </a:lnSpc>
              <a:buNone/>
            </a:pPr>
            <a:r>
              <a:rPr lang="it-IT" dirty="0"/>
              <a:t>Punisce </a:t>
            </a:r>
            <a:r>
              <a:rPr lang="it-IT" i="1" dirty="0"/>
              <a:t>«Chiunque, mediante l’uso di strumenti di ripresa visiva o sonora, si procura indebitamente notizie o immagini attinenti la vita privata svolgentesi nei luoghi indicati nell’art. 614», ovvero chiunque «rivela o diffonde, mediante qualsiasi mezzo di informazione al pubblico, le notizie o le immagini ottenute nei modi indicati nella prima parte dell’articolo.»</a:t>
            </a:r>
          </a:p>
          <a:p>
            <a:pPr marL="0" indent="0">
              <a:lnSpc>
                <a:spcPct val="110000"/>
              </a:lnSpc>
              <a:buNone/>
            </a:pPr>
            <a:endParaRPr lang="it-IT" dirty="0"/>
          </a:p>
          <a:p>
            <a:pPr marL="0" indent="0" algn="just">
              <a:lnSpc>
                <a:spcPct val="110000"/>
              </a:lnSpc>
              <a:buNone/>
            </a:pPr>
            <a:r>
              <a:rPr lang="it-IT" dirty="0"/>
              <a:t>È un reato comune, perseguibile a querela, salvo eccezioni legate alla figura dell’agente</a:t>
            </a:r>
          </a:p>
          <a:p>
            <a:pPr marL="0" indent="0">
              <a:lnSpc>
                <a:spcPct val="110000"/>
              </a:lnSpc>
              <a:buNone/>
            </a:pPr>
            <a:endParaRPr lang="it-IT" dirty="0"/>
          </a:p>
          <a:p>
            <a:pPr marL="0" indent="0" algn="just">
              <a:lnSpc>
                <a:spcPct val="110000"/>
              </a:lnSpc>
              <a:buNone/>
            </a:pPr>
            <a:r>
              <a:rPr lang="it-IT" dirty="0"/>
              <a:t>La finalità è quella di reprimere le invasioni della sfera privata delle persone, purché tale invasione risulti gratuita, arbitraria e ingiustificata.</a:t>
            </a:r>
          </a:p>
          <a:p>
            <a:pPr>
              <a:lnSpc>
                <a:spcPct val="110000"/>
              </a:lnSpc>
            </a:pPr>
            <a:endParaRPr lang="it-IT" dirty="0"/>
          </a:p>
        </p:txBody>
      </p:sp>
      <p:sp>
        <p:nvSpPr>
          <p:cNvPr id="5" name="Segnaposto numero diapositiva 4">
            <a:extLst>
              <a:ext uri="{FF2B5EF4-FFF2-40B4-BE49-F238E27FC236}">
                <a16:creationId xmlns:a16="http://schemas.microsoft.com/office/drawing/2014/main" id="{AE029259-E970-4CE4-BE58-EA1FE7936376}"/>
              </a:ext>
            </a:extLst>
          </p:cNvPr>
          <p:cNvSpPr>
            <a:spLocks noGrp="1"/>
          </p:cNvSpPr>
          <p:nvPr>
            <p:ph type="sldNum" sz="quarter" idx="12"/>
          </p:nvPr>
        </p:nvSpPr>
        <p:spPr/>
        <p:txBody>
          <a:bodyPr/>
          <a:lstStyle/>
          <a:p>
            <a:fld id="{B8E58D32-DF30-4C66-9099-EE909E815CDD}" type="slidenum">
              <a:rPr lang="it-IT" smtClean="0"/>
              <a:t>41</a:t>
            </a:fld>
            <a:endParaRPr lang="it-IT" dirty="0"/>
          </a:p>
        </p:txBody>
      </p:sp>
      <p:sp>
        <p:nvSpPr>
          <p:cNvPr id="9" name="CasellaDiTesto 8">
            <a:extLst>
              <a:ext uri="{FF2B5EF4-FFF2-40B4-BE49-F238E27FC236}">
                <a16:creationId xmlns:a16="http://schemas.microsoft.com/office/drawing/2014/main" id="{9AC981E3-76FF-42F4-9182-568A76BCA95A}"/>
              </a:ext>
            </a:extLst>
          </p:cNvPr>
          <p:cNvSpPr txBox="1"/>
          <p:nvPr/>
        </p:nvSpPr>
        <p:spPr>
          <a:xfrm>
            <a:off x="112345" y="65433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ILCONTESTO NORMATIVO/Il contesto normativo penale statale</a:t>
            </a:r>
            <a:endParaRPr kumimoji="0" lang="it-IT" sz="1000" b="0" i="0" u="none" strike="noStrike" kern="1200" cap="none" spc="0" normalizeH="0" baseline="0" noProof="0" dirty="0">
              <a:ln>
                <a:noFill/>
              </a:ln>
              <a:effectLst/>
              <a:uLnTx/>
              <a:uFillTx/>
              <a:latin typeface="Rockwell" panose="02060603020205020403"/>
              <a:ea typeface="+mn-ea"/>
              <a:cs typeface="+mn-cs"/>
            </a:endParaRPr>
          </a:p>
        </p:txBody>
      </p:sp>
    </p:spTree>
    <p:extLst>
      <p:ext uri="{BB962C8B-B14F-4D97-AF65-F5344CB8AC3E}">
        <p14:creationId xmlns:p14="http://schemas.microsoft.com/office/powerpoint/2010/main" val="1266203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5585D-FC71-46EE-AB59-901F3E85117C}"/>
              </a:ext>
            </a:extLst>
          </p:cNvPr>
          <p:cNvSpPr>
            <a:spLocks noGrp="1"/>
          </p:cNvSpPr>
          <p:nvPr>
            <p:ph type="title"/>
          </p:nvPr>
        </p:nvSpPr>
        <p:spPr>
          <a:xfrm>
            <a:off x="913796" y="927100"/>
            <a:ext cx="3418766" cy="4616450"/>
          </a:xfrm>
        </p:spPr>
        <p:txBody>
          <a:bodyPr>
            <a:normAutofit/>
          </a:bodyPr>
          <a:lstStyle/>
          <a:p>
            <a:r>
              <a:rPr lang="it-IT" dirty="0">
                <a:latin typeface="+mn-lt"/>
              </a:rPr>
              <a:t>LE SINGOLE FATTISPECIE DELITTUOSE</a:t>
            </a:r>
          </a:p>
        </p:txBody>
      </p:sp>
      <p:graphicFrame>
        <p:nvGraphicFramePr>
          <p:cNvPr id="13" name="Segnaposto contenuto 2">
            <a:extLst>
              <a:ext uri="{FF2B5EF4-FFF2-40B4-BE49-F238E27FC236}">
                <a16:creationId xmlns:a16="http://schemas.microsoft.com/office/drawing/2014/main" id="{4204EEC3-FF76-4475-5F95-AA9FC1E6E331}"/>
              </a:ext>
            </a:extLst>
          </p:cNvPr>
          <p:cNvGraphicFramePr>
            <a:graphicFrameLocks noGrp="1"/>
          </p:cNvGraphicFramePr>
          <p:nvPr>
            <p:ph idx="1"/>
            <p:extLst>
              <p:ext uri="{D42A27DB-BD31-4B8C-83A1-F6EECF244321}">
                <p14:modId xmlns:p14="http://schemas.microsoft.com/office/powerpoint/2010/main" val="4214206949"/>
              </p:ext>
            </p:extLst>
          </p:nvPr>
        </p:nvGraphicFramePr>
        <p:xfrm>
          <a:off x="4976028" y="288234"/>
          <a:ext cx="7030437"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a:extLst>
              <a:ext uri="{FF2B5EF4-FFF2-40B4-BE49-F238E27FC236}">
                <a16:creationId xmlns:a16="http://schemas.microsoft.com/office/drawing/2014/main" id="{2420B3D3-B8F6-43B3-895C-A42BBD338D28}"/>
              </a:ext>
            </a:extLst>
          </p:cNvPr>
          <p:cNvSpPr>
            <a:spLocks noGrp="1"/>
          </p:cNvSpPr>
          <p:nvPr>
            <p:ph type="sldNum" sz="quarter" idx="12"/>
          </p:nvPr>
        </p:nvSpPr>
        <p:spPr/>
        <p:txBody>
          <a:bodyPr/>
          <a:lstStyle/>
          <a:p>
            <a:fld id="{B8E58D32-DF30-4C66-9099-EE909E815CDD}" type="slidenum">
              <a:rPr lang="it-IT" smtClean="0"/>
              <a:t>42</a:t>
            </a:fld>
            <a:endParaRPr lang="it-IT" dirty="0"/>
          </a:p>
        </p:txBody>
      </p:sp>
      <p:sp>
        <p:nvSpPr>
          <p:cNvPr id="9" name="CasellaDiTesto 8">
            <a:extLst>
              <a:ext uri="{FF2B5EF4-FFF2-40B4-BE49-F238E27FC236}">
                <a16:creationId xmlns:a16="http://schemas.microsoft.com/office/drawing/2014/main" id="{2125AB42-B753-4772-975F-E4A72474C93D}"/>
              </a:ext>
            </a:extLst>
          </p:cNvPr>
          <p:cNvSpPr txBox="1"/>
          <p:nvPr/>
        </p:nvSpPr>
        <p:spPr>
          <a:xfrm>
            <a:off x="295563" y="649686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298844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DB2B2-23C8-4EC4-B363-D0D2F6FE3C48}"/>
              </a:ext>
            </a:extLst>
          </p:cNvPr>
          <p:cNvSpPr>
            <a:spLocks noGrp="1"/>
          </p:cNvSpPr>
          <p:nvPr>
            <p:ph type="title"/>
          </p:nvPr>
        </p:nvSpPr>
        <p:spPr>
          <a:xfrm>
            <a:off x="7872575" y="628651"/>
            <a:ext cx="3643150" cy="5584259"/>
          </a:xfrm>
        </p:spPr>
        <p:txBody>
          <a:bodyPr>
            <a:normAutofit/>
          </a:bodyPr>
          <a:lstStyle/>
          <a:p>
            <a:r>
              <a:rPr lang="it-IT" sz="4000" dirty="0">
                <a:latin typeface="+mn-lt"/>
              </a:rPr>
              <a:t>LE SINGOLE FATTISPECIE DELITTUOSE</a:t>
            </a:r>
          </a:p>
        </p:txBody>
      </p:sp>
      <p:graphicFrame>
        <p:nvGraphicFramePr>
          <p:cNvPr id="12" name="Segnaposto contenuto 2">
            <a:extLst>
              <a:ext uri="{FF2B5EF4-FFF2-40B4-BE49-F238E27FC236}">
                <a16:creationId xmlns:a16="http://schemas.microsoft.com/office/drawing/2014/main" id="{75547E64-9A99-4B06-9245-84D863A917B8}"/>
              </a:ext>
            </a:extLst>
          </p:cNvPr>
          <p:cNvGraphicFramePr>
            <a:graphicFrameLocks noGrp="1"/>
          </p:cNvGraphicFramePr>
          <p:nvPr>
            <p:ph idx="1"/>
            <p:extLst>
              <p:ext uri="{D42A27DB-BD31-4B8C-83A1-F6EECF244321}">
                <p14:modId xmlns:p14="http://schemas.microsoft.com/office/powerpoint/2010/main" val="3259245774"/>
              </p:ext>
            </p:extLst>
          </p:nvPr>
        </p:nvGraphicFramePr>
        <p:xfrm>
          <a:off x="425450" y="1076325"/>
          <a:ext cx="7194550"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C24B720-E222-468B-A912-A81F9F364040}"/>
              </a:ext>
            </a:extLst>
          </p:cNvPr>
          <p:cNvSpPr>
            <a:spLocks noGrp="1"/>
          </p:cNvSpPr>
          <p:nvPr>
            <p:ph type="sldNum" sz="quarter" idx="12"/>
          </p:nvPr>
        </p:nvSpPr>
        <p:spPr/>
        <p:txBody>
          <a:bodyPr/>
          <a:lstStyle/>
          <a:p>
            <a:fld id="{B8E58D32-DF30-4C66-9099-EE909E815CDD}" type="slidenum">
              <a:rPr lang="it-IT" smtClean="0"/>
              <a:t>43</a:t>
            </a:fld>
            <a:endParaRPr lang="it-IT" dirty="0"/>
          </a:p>
        </p:txBody>
      </p:sp>
      <p:sp>
        <p:nvSpPr>
          <p:cNvPr id="8" name="CasellaDiTesto 7">
            <a:extLst>
              <a:ext uri="{FF2B5EF4-FFF2-40B4-BE49-F238E27FC236}">
                <a16:creationId xmlns:a16="http://schemas.microsoft.com/office/drawing/2014/main" id="{D7684771-AD45-4740-BB66-0C935BDC6563}"/>
              </a:ext>
            </a:extLst>
          </p:cNvPr>
          <p:cNvSpPr txBox="1"/>
          <p:nvPr/>
        </p:nvSpPr>
        <p:spPr>
          <a:xfrm>
            <a:off x="175491" y="653169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65535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6F5C4-1989-454E-AB86-C5013C6D92B8}"/>
              </a:ext>
            </a:extLst>
          </p:cNvPr>
          <p:cNvSpPr>
            <a:spLocks noGrp="1"/>
          </p:cNvSpPr>
          <p:nvPr>
            <p:ph type="title"/>
          </p:nvPr>
        </p:nvSpPr>
        <p:spPr>
          <a:xfrm>
            <a:off x="313721" y="869950"/>
            <a:ext cx="3418766" cy="4616450"/>
          </a:xfrm>
        </p:spPr>
        <p:txBody>
          <a:bodyPr>
            <a:normAutofit/>
          </a:bodyPr>
          <a:lstStyle/>
          <a:p>
            <a:r>
              <a:rPr lang="it-IT" dirty="0">
                <a:latin typeface="+mn-lt"/>
              </a:rPr>
              <a:t>LE SINGOLE FATTISPECIE DELITTUOSE</a:t>
            </a:r>
          </a:p>
        </p:txBody>
      </p:sp>
      <p:sp>
        <p:nvSpPr>
          <p:cNvPr id="3" name="Segnaposto contenuto 2">
            <a:extLst>
              <a:ext uri="{FF2B5EF4-FFF2-40B4-BE49-F238E27FC236}">
                <a16:creationId xmlns:a16="http://schemas.microsoft.com/office/drawing/2014/main" id="{082B5CEC-E50B-42BD-98BF-33516472DB9C}"/>
              </a:ext>
            </a:extLst>
          </p:cNvPr>
          <p:cNvSpPr>
            <a:spLocks noGrp="1"/>
          </p:cNvSpPr>
          <p:nvPr>
            <p:ph idx="1"/>
          </p:nvPr>
        </p:nvSpPr>
        <p:spPr>
          <a:xfrm>
            <a:off x="3857625" y="288234"/>
            <a:ext cx="8069331" cy="6321287"/>
          </a:xfrm>
        </p:spPr>
        <p:txBody>
          <a:bodyPr anchor="ctr">
            <a:normAutofit/>
          </a:bodyPr>
          <a:lstStyle/>
          <a:p>
            <a:pPr marL="0" indent="0" algn="ctr">
              <a:buNone/>
            </a:pPr>
            <a:r>
              <a:rPr lang="it-IT" sz="2800" b="1" dirty="0"/>
              <a:t>Pornografia virtuale – Art. 600quater.1 c.p.</a:t>
            </a:r>
          </a:p>
          <a:p>
            <a:pPr marL="0" indent="0">
              <a:buNone/>
            </a:pPr>
            <a:endParaRPr lang="it-IT" sz="2800" dirty="0"/>
          </a:p>
          <a:p>
            <a:pPr marL="0" indent="0" algn="just">
              <a:buNone/>
            </a:pPr>
            <a:r>
              <a:rPr lang="it-IT" sz="2800" dirty="0"/>
              <a:t>Punisce le condotte aventi ad oggetto materiale pornografico costituito da immagini virtuali riproducenti  minore di 18 anni, anche attraverso la tecnica del montaggio.</a:t>
            </a:r>
          </a:p>
          <a:p>
            <a:pPr marL="0" indent="0">
              <a:buNone/>
            </a:pPr>
            <a:endParaRPr lang="it-IT" sz="2800" dirty="0"/>
          </a:p>
        </p:txBody>
      </p:sp>
      <p:sp>
        <p:nvSpPr>
          <p:cNvPr id="5" name="Segnaposto numero diapositiva 4">
            <a:extLst>
              <a:ext uri="{FF2B5EF4-FFF2-40B4-BE49-F238E27FC236}">
                <a16:creationId xmlns:a16="http://schemas.microsoft.com/office/drawing/2014/main" id="{45D4341A-48C0-493F-A41E-2502E56E4D9F}"/>
              </a:ext>
            </a:extLst>
          </p:cNvPr>
          <p:cNvSpPr>
            <a:spLocks noGrp="1"/>
          </p:cNvSpPr>
          <p:nvPr>
            <p:ph type="sldNum" sz="quarter" idx="12"/>
          </p:nvPr>
        </p:nvSpPr>
        <p:spPr/>
        <p:txBody>
          <a:bodyPr/>
          <a:lstStyle/>
          <a:p>
            <a:fld id="{B8E58D32-DF30-4C66-9099-EE909E815CDD}" type="slidenum">
              <a:rPr lang="it-IT" smtClean="0"/>
              <a:t>44</a:t>
            </a:fld>
            <a:endParaRPr lang="it-IT" dirty="0"/>
          </a:p>
        </p:txBody>
      </p:sp>
      <p:sp>
        <p:nvSpPr>
          <p:cNvPr id="11" name="CasellaDiTesto 10">
            <a:extLst>
              <a:ext uri="{FF2B5EF4-FFF2-40B4-BE49-F238E27FC236}">
                <a16:creationId xmlns:a16="http://schemas.microsoft.com/office/drawing/2014/main" id="{E422BBE4-1991-4EF8-95CD-7F038A6E89A2}"/>
              </a:ext>
            </a:extLst>
          </p:cNvPr>
          <p:cNvSpPr txBox="1"/>
          <p:nvPr/>
        </p:nvSpPr>
        <p:spPr>
          <a:xfrm>
            <a:off x="265044" y="64706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230729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ED1A2-1009-43EF-8B9F-CD88D8317323}"/>
              </a:ext>
            </a:extLst>
          </p:cNvPr>
          <p:cNvSpPr>
            <a:spLocks noGrp="1"/>
          </p:cNvSpPr>
          <p:nvPr>
            <p:ph type="title"/>
          </p:nvPr>
        </p:nvSpPr>
        <p:spPr>
          <a:xfrm>
            <a:off x="913794" y="188606"/>
            <a:ext cx="10353761" cy="1326321"/>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76FD8662-A1D9-40A8-AA92-5F0A1F62BCB7}"/>
              </a:ext>
            </a:extLst>
          </p:cNvPr>
          <p:cNvGraphicFramePr>
            <a:graphicFrameLocks noGrp="1"/>
          </p:cNvGraphicFramePr>
          <p:nvPr>
            <p:ph idx="1"/>
            <p:extLst>
              <p:ext uri="{D42A27DB-BD31-4B8C-83A1-F6EECF244321}">
                <p14:modId xmlns:p14="http://schemas.microsoft.com/office/powerpoint/2010/main" val="2070918882"/>
              </p:ext>
            </p:extLst>
          </p:nvPr>
        </p:nvGraphicFramePr>
        <p:xfrm>
          <a:off x="191801" y="1251676"/>
          <a:ext cx="11797746" cy="507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D704B88-15FC-4B7B-99C2-735350ADD0D9}"/>
              </a:ext>
            </a:extLst>
          </p:cNvPr>
          <p:cNvSpPr>
            <a:spLocks noGrp="1"/>
          </p:cNvSpPr>
          <p:nvPr>
            <p:ph type="sldNum" sz="quarter" idx="12"/>
          </p:nvPr>
        </p:nvSpPr>
        <p:spPr/>
        <p:txBody>
          <a:bodyPr/>
          <a:lstStyle/>
          <a:p>
            <a:fld id="{B8E58D32-DF30-4C66-9099-EE909E815CDD}" type="slidenum">
              <a:rPr lang="it-IT" smtClean="0"/>
              <a:t>45</a:t>
            </a:fld>
            <a:endParaRPr lang="it-IT" dirty="0"/>
          </a:p>
        </p:txBody>
      </p:sp>
      <p:sp>
        <p:nvSpPr>
          <p:cNvPr id="9" name="CasellaDiTesto 8">
            <a:extLst>
              <a:ext uri="{FF2B5EF4-FFF2-40B4-BE49-F238E27FC236}">
                <a16:creationId xmlns:a16="http://schemas.microsoft.com/office/drawing/2014/main" id="{B03953A8-1658-4A4B-8EE3-E1D92540E7C9}"/>
              </a:ext>
            </a:extLst>
          </p:cNvPr>
          <p:cNvSpPr txBox="1"/>
          <p:nvPr/>
        </p:nvSpPr>
        <p:spPr>
          <a:xfrm>
            <a:off x="122382" y="646994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708904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3.3.1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46</a:t>
            </a:fld>
            <a:endParaRPr lang="it-IT" dirty="0"/>
          </a:p>
        </p:txBody>
      </p:sp>
    </p:spTree>
    <p:extLst>
      <p:ext uri="{BB962C8B-B14F-4D97-AF65-F5344CB8AC3E}">
        <p14:creationId xmlns:p14="http://schemas.microsoft.com/office/powerpoint/2010/main" val="3790689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53A66-18D1-4336-9A48-4FE8A44D4BA0}"/>
              </a:ext>
            </a:extLst>
          </p:cNvPr>
          <p:cNvSpPr>
            <a:spLocks noGrp="1"/>
          </p:cNvSpPr>
          <p:nvPr>
            <p:ph type="title"/>
          </p:nvPr>
        </p:nvSpPr>
        <p:spPr>
          <a:xfrm>
            <a:off x="152401" y="627345"/>
            <a:ext cx="3643150" cy="5603310"/>
          </a:xfrm>
        </p:spPr>
        <p:txBody>
          <a:bodyPr>
            <a:normAutofit/>
          </a:bodyPr>
          <a:lstStyle/>
          <a:p>
            <a:r>
              <a:rPr lang="it-IT" sz="2900" dirty="0">
                <a:latin typeface="+mn-lt"/>
              </a:rPr>
              <a:t>REPRESSIONE E PREVENZIONE </a:t>
            </a:r>
            <a:br>
              <a:rPr lang="it-IT" sz="2900" dirty="0">
                <a:latin typeface="+mn-lt"/>
              </a:rPr>
            </a:br>
            <a:r>
              <a:rPr lang="it-IT" sz="2900" dirty="0">
                <a:latin typeface="+mn-lt"/>
              </a:rPr>
              <a:t>DEL</a:t>
            </a:r>
            <a:br>
              <a:rPr lang="it-IT" sz="2900" dirty="0">
                <a:latin typeface="+mn-lt"/>
              </a:rPr>
            </a:br>
            <a:r>
              <a:rPr lang="it-IT" sz="2900" dirty="0">
                <a:latin typeface="+mn-lt"/>
              </a:rPr>
              <a:t>BULLISMO</a:t>
            </a:r>
            <a:br>
              <a:rPr lang="it-IT" sz="2900" dirty="0">
                <a:latin typeface="+mn-lt"/>
              </a:rPr>
            </a:br>
            <a:r>
              <a:rPr lang="it-IT" sz="2900" dirty="0">
                <a:latin typeface="+mn-lt"/>
              </a:rPr>
              <a:t>E </a:t>
            </a:r>
            <a:br>
              <a:rPr lang="it-IT" sz="2900" dirty="0">
                <a:latin typeface="+mn-lt"/>
              </a:rPr>
            </a:br>
            <a:r>
              <a:rPr lang="it-IT" sz="2900" dirty="0">
                <a:latin typeface="+mn-lt"/>
              </a:rPr>
              <a:t>DEL CYBERBULLISMO</a:t>
            </a:r>
          </a:p>
        </p:txBody>
      </p:sp>
      <p:graphicFrame>
        <p:nvGraphicFramePr>
          <p:cNvPr id="5" name="Segnaposto contenuto 2">
            <a:extLst>
              <a:ext uri="{FF2B5EF4-FFF2-40B4-BE49-F238E27FC236}">
                <a16:creationId xmlns:a16="http://schemas.microsoft.com/office/drawing/2014/main" id="{0F7919FF-F5D7-4F27-A8ED-4C5936140E5B}"/>
              </a:ext>
            </a:extLst>
          </p:cNvPr>
          <p:cNvGraphicFramePr>
            <a:graphicFrameLocks noGrp="1"/>
          </p:cNvGraphicFramePr>
          <p:nvPr>
            <p:ph idx="1"/>
            <p:extLst>
              <p:ext uri="{D42A27DB-BD31-4B8C-83A1-F6EECF244321}">
                <p14:modId xmlns:p14="http://schemas.microsoft.com/office/powerpoint/2010/main" val="1670848761"/>
              </p:ext>
            </p:extLst>
          </p:nvPr>
        </p:nvGraphicFramePr>
        <p:xfrm>
          <a:off x="3867150" y="247650"/>
          <a:ext cx="8172449"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BBC67D7-0E88-416C-A72F-6A83B6D7A6F3}"/>
              </a:ext>
            </a:extLst>
          </p:cNvPr>
          <p:cNvSpPr>
            <a:spLocks noGrp="1"/>
          </p:cNvSpPr>
          <p:nvPr>
            <p:ph type="sldNum" sz="quarter" idx="12"/>
          </p:nvPr>
        </p:nvSpPr>
        <p:spPr/>
        <p:txBody>
          <a:bodyPr/>
          <a:lstStyle/>
          <a:p>
            <a:fld id="{B8E58D32-DF30-4C66-9099-EE909E815CDD}" type="slidenum">
              <a:rPr lang="it-IT" smtClean="0"/>
              <a:t>47</a:t>
            </a:fld>
            <a:endParaRPr lang="it-IT" dirty="0"/>
          </a:p>
        </p:txBody>
      </p:sp>
      <p:sp>
        <p:nvSpPr>
          <p:cNvPr id="7" name="CasellaDiTesto 6">
            <a:extLst>
              <a:ext uri="{FF2B5EF4-FFF2-40B4-BE49-F238E27FC236}">
                <a16:creationId xmlns:a16="http://schemas.microsoft.com/office/drawing/2014/main" id="{9FB40FF9-F337-4D8F-87DF-07E59D308DDD}"/>
              </a:ext>
            </a:extLst>
          </p:cNvPr>
          <p:cNvSpPr txBox="1"/>
          <p:nvPr/>
        </p:nvSpPr>
        <p:spPr>
          <a:xfrm>
            <a:off x="122382" y="646994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73142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EFA7B-E01C-48E3-A0D0-51D8C9DCD007}"/>
              </a:ext>
            </a:extLst>
          </p:cNvPr>
          <p:cNvSpPr>
            <a:spLocks noGrp="1"/>
          </p:cNvSpPr>
          <p:nvPr>
            <p:ph type="title"/>
          </p:nvPr>
        </p:nvSpPr>
        <p:spPr>
          <a:xfrm>
            <a:off x="8548850" y="636870"/>
            <a:ext cx="3643150" cy="5584259"/>
          </a:xfrm>
        </p:spPr>
        <p:txBody>
          <a:bodyPr>
            <a:normAutofit/>
          </a:bodyPr>
          <a:lstStyle/>
          <a:p>
            <a:r>
              <a:rPr lang="it-IT" sz="2800" dirty="0">
                <a:latin typeface="+mn-lt"/>
              </a:rPr>
              <a:t>REPRESSIONE E PREVENZIONE DEL BULLISMO E DEL CYBERBULLISMO</a:t>
            </a:r>
          </a:p>
        </p:txBody>
      </p:sp>
      <p:graphicFrame>
        <p:nvGraphicFramePr>
          <p:cNvPr id="5" name="Segnaposto contenuto 2">
            <a:extLst>
              <a:ext uri="{FF2B5EF4-FFF2-40B4-BE49-F238E27FC236}">
                <a16:creationId xmlns:a16="http://schemas.microsoft.com/office/drawing/2014/main" id="{FCFBC0AF-A524-4AE6-B8D3-6AD1D5DC489F}"/>
              </a:ext>
            </a:extLst>
          </p:cNvPr>
          <p:cNvGraphicFramePr>
            <a:graphicFrameLocks noGrp="1"/>
          </p:cNvGraphicFramePr>
          <p:nvPr>
            <p:ph idx="1"/>
            <p:extLst>
              <p:ext uri="{D42A27DB-BD31-4B8C-83A1-F6EECF244321}">
                <p14:modId xmlns:p14="http://schemas.microsoft.com/office/powerpoint/2010/main" val="1827947347"/>
              </p:ext>
            </p:extLst>
          </p:nvPr>
        </p:nvGraphicFramePr>
        <p:xfrm>
          <a:off x="228600" y="206941"/>
          <a:ext cx="8255071" cy="6422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27B4614-85F1-4F2D-8966-AE340581A3DA}"/>
              </a:ext>
            </a:extLst>
          </p:cNvPr>
          <p:cNvSpPr>
            <a:spLocks noGrp="1"/>
          </p:cNvSpPr>
          <p:nvPr>
            <p:ph type="sldNum" sz="quarter" idx="12"/>
          </p:nvPr>
        </p:nvSpPr>
        <p:spPr/>
        <p:txBody>
          <a:bodyPr/>
          <a:lstStyle/>
          <a:p>
            <a:fld id="{B8E58D32-DF30-4C66-9099-EE909E815CDD}" type="slidenum">
              <a:rPr lang="it-IT" smtClean="0"/>
              <a:t>48</a:t>
            </a:fld>
            <a:endParaRPr lang="it-IT" dirty="0"/>
          </a:p>
        </p:txBody>
      </p:sp>
      <p:sp>
        <p:nvSpPr>
          <p:cNvPr id="10" name="CasellaDiTesto 9">
            <a:extLst>
              <a:ext uri="{FF2B5EF4-FFF2-40B4-BE49-F238E27FC236}">
                <a16:creationId xmlns:a16="http://schemas.microsoft.com/office/drawing/2014/main" id="{1ECFE000-30B5-4832-BBAF-32A2CEBD67DB}"/>
              </a:ext>
            </a:extLst>
          </p:cNvPr>
          <p:cNvSpPr txBox="1"/>
          <p:nvPr/>
        </p:nvSpPr>
        <p:spPr>
          <a:xfrm>
            <a:off x="0" y="6635591"/>
            <a:ext cx="61468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305962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EF061-8D2E-4E64-9E72-F10E12B83E3B}"/>
              </a:ext>
            </a:extLst>
          </p:cNvPr>
          <p:cNvSpPr>
            <a:spLocks noGrp="1"/>
          </p:cNvSpPr>
          <p:nvPr>
            <p:ph type="title"/>
          </p:nvPr>
        </p:nvSpPr>
        <p:spPr>
          <a:xfrm>
            <a:off x="914314" y="297392"/>
            <a:ext cx="10353761" cy="1326321"/>
          </a:xfrm>
        </p:spPr>
        <p:txBody>
          <a:bodyPr>
            <a:normAutofit/>
          </a:bodyPr>
          <a:lstStyle/>
          <a:p>
            <a:r>
              <a:rPr lang="it-IT" dirty="0">
                <a:latin typeface="+mn-lt"/>
              </a:rPr>
              <a:t>REPRESSIONE E PREVENZIONE DEL BULLISMO E DEL CYBERBULLISMO</a:t>
            </a:r>
          </a:p>
        </p:txBody>
      </p:sp>
      <p:graphicFrame>
        <p:nvGraphicFramePr>
          <p:cNvPr id="5" name="Segnaposto contenuto 2">
            <a:extLst>
              <a:ext uri="{FF2B5EF4-FFF2-40B4-BE49-F238E27FC236}">
                <a16:creationId xmlns:a16="http://schemas.microsoft.com/office/drawing/2014/main" id="{A5DDDA45-8509-422F-845D-838E3B6D9EE4}"/>
              </a:ext>
            </a:extLst>
          </p:cNvPr>
          <p:cNvGraphicFramePr>
            <a:graphicFrameLocks noGrp="1"/>
          </p:cNvGraphicFramePr>
          <p:nvPr>
            <p:ph idx="1"/>
            <p:extLst>
              <p:ext uri="{D42A27DB-BD31-4B8C-83A1-F6EECF244321}">
                <p14:modId xmlns:p14="http://schemas.microsoft.com/office/powerpoint/2010/main" val="1885619141"/>
              </p:ext>
            </p:extLst>
          </p:nvPr>
        </p:nvGraphicFramePr>
        <p:xfrm>
          <a:off x="244576" y="476250"/>
          <a:ext cx="11693235"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2269C90-6054-4775-8264-65B858075A62}"/>
              </a:ext>
            </a:extLst>
          </p:cNvPr>
          <p:cNvSpPr>
            <a:spLocks noGrp="1"/>
          </p:cNvSpPr>
          <p:nvPr>
            <p:ph type="sldNum" sz="quarter" idx="12"/>
          </p:nvPr>
        </p:nvSpPr>
        <p:spPr/>
        <p:txBody>
          <a:bodyPr/>
          <a:lstStyle/>
          <a:p>
            <a:fld id="{B8E58D32-DF30-4C66-9099-EE909E815CDD}" type="slidenum">
              <a:rPr lang="it-IT" smtClean="0"/>
              <a:t>49</a:t>
            </a:fld>
            <a:endParaRPr lang="it-IT" dirty="0"/>
          </a:p>
        </p:txBody>
      </p:sp>
      <p:sp>
        <p:nvSpPr>
          <p:cNvPr id="10" name="CasellaDiTesto 9">
            <a:extLst>
              <a:ext uri="{FF2B5EF4-FFF2-40B4-BE49-F238E27FC236}">
                <a16:creationId xmlns:a16="http://schemas.microsoft.com/office/drawing/2014/main" id="{E5B334A0-F53C-48F0-B9B4-C06AEEFCD144}"/>
              </a:ext>
            </a:extLst>
          </p:cNvPr>
          <p:cNvSpPr txBox="1"/>
          <p:nvPr/>
        </p:nvSpPr>
        <p:spPr>
          <a:xfrm>
            <a:off x="138545" y="656060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171109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913794" y="216213"/>
            <a:ext cx="10353761" cy="1326321"/>
          </a:xfrm>
        </p:spPr>
        <p:txBody>
          <a:bodyPr>
            <a:normAutofit/>
          </a:bodyPr>
          <a:lstStyle/>
          <a:p>
            <a:r>
              <a:rPr lang="it-IT" sz="3100" dirty="0">
                <a:latin typeface="+mn-lt"/>
              </a:rPr>
              <a:t>L’ADOLESCENZA</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333888" y="1460091"/>
            <a:ext cx="11356258" cy="4925961"/>
          </a:xfrm>
        </p:spPr>
        <p:txBody>
          <a:bodyPr>
            <a:noAutofit/>
          </a:bodyPr>
          <a:lstStyle/>
          <a:p>
            <a:pPr marL="0" indent="0" algn="just">
              <a:buNone/>
            </a:pPr>
            <a:r>
              <a:rPr lang="it-IT" sz="2800" dirty="0">
                <a:effectLst/>
              </a:rPr>
              <a:t>Tale processo di attaccamento al gruppo è amplificato, talvolta, da una crisi profonda del modello genitoriale autorevole, capace di delineare confini e regole, di agire con coerenza e di stringere alleanze con il mondo della scuola e dello sport. </a:t>
            </a:r>
          </a:p>
          <a:p>
            <a:pPr marL="0" indent="0" algn="just">
              <a:buNone/>
            </a:pPr>
            <a:r>
              <a:rPr lang="it-IT" sz="2800" dirty="0">
                <a:effectLst/>
              </a:rPr>
              <a:t>Si riscontrano fenomeni di:</a:t>
            </a:r>
          </a:p>
          <a:p>
            <a:pPr marL="0" indent="0" algn="ctr">
              <a:buNone/>
            </a:pPr>
            <a:r>
              <a:rPr lang="it-IT" sz="2800" i="1" dirty="0">
                <a:effectLst/>
              </a:rPr>
              <a:t>overparenting e «genitori spazzaneve»</a:t>
            </a:r>
          </a:p>
        </p:txBody>
      </p:sp>
      <p:sp>
        <p:nvSpPr>
          <p:cNvPr id="5" name="Segnaposto numero diapositiva 4">
            <a:extLst>
              <a:ext uri="{FF2B5EF4-FFF2-40B4-BE49-F238E27FC236}">
                <a16:creationId xmlns:a16="http://schemas.microsoft.com/office/drawing/2014/main" id="{CCDD78FB-E4AC-46CD-863F-9FBB5B41B689}"/>
              </a:ext>
            </a:extLst>
          </p:cNvPr>
          <p:cNvSpPr>
            <a:spLocks noGrp="1"/>
          </p:cNvSpPr>
          <p:nvPr>
            <p:ph type="sldNum" sz="quarter" idx="12"/>
          </p:nvPr>
        </p:nvSpPr>
        <p:spPr/>
        <p:txBody>
          <a:bodyPr/>
          <a:lstStyle/>
          <a:p>
            <a:fld id="{B8E58D32-DF30-4C66-9099-EE909E815CDD}" type="slidenum">
              <a:rPr lang="it-IT" smtClean="0"/>
              <a:t>5</a:t>
            </a:fld>
            <a:endParaRPr lang="it-IT" dirty="0"/>
          </a:p>
        </p:txBody>
      </p:sp>
      <p:sp>
        <p:nvSpPr>
          <p:cNvPr id="7" name="CasellaDiTesto 6">
            <a:extLst>
              <a:ext uri="{FF2B5EF4-FFF2-40B4-BE49-F238E27FC236}">
                <a16:creationId xmlns:a16="http://schemas.microsoft.com/office/drawing/2014/main" id="{1FB8C1D9-9937-47EF-877F-6621659110F7}"/>
              </a:ext>
            </a:extLst>
          </p:cNvPr>
          <p:cNvSpPr txBox="1"/>
          <p:nvPr/>
        </p:nvSpPr>
        <p:spPr>
          <a:xfrm>
            <a:off x="212436" y="6338516"/>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3276198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 – IL MONDO DELLO SPORT</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50</a:t>
            </a:fld>
            <a:endParaRPr lang="it-IT" dirty="0"/>
          </a:p>
        </p:txBody>
      </p:sp>
    </p:spTree>
    <p:extLst>
      <p:ext uri="{BB962C8B-B14F-4D97-AF65-F5344CB8AC3E}">
        <p14:creationId xmlns:p14="http://schemas.microsoft.com/office/powerpoint/2010/main" val="263308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15817F-C2A9-4CAB-A477-9A1E2399F4C9}"/>
              </a:ext>
            </a:extLst>
          </p:cNvPr>
          <p:cNvSpPr>
            <a:spLocks noGrp="1"/>
          </p:cNvSpPr>
          <p:nvPr>
            <p:ph type="title"/>
          </p:nvPr>
        </p:nvSpPr>
        <p:spPr>
          <a:xfrm>
            <a:off x="913795" y="241852"/>
            <a:ext cx="10353761" cy="1326321"/>
          </a:xfrm>
        </p:spPr>
        <p:txBody>
          <a:bodyPr>
            <a:normAutofit/>
          </a:bodyPr>
          <a:lstStyle/>
          <a:p>
            <a:r>
              <a:rPr lang="it-IT" sz="3100" dirty="0">
                <a:latin typeface="+mn-lt"/>
              </a:rPr>
              <a:t>… e nello Sport?</a:t>
            </a:r>
          </a:p>
        </p:txBody>
      </p:sp>
      <p:sp>
        <p:nvSpPr>
          <p:cNvPr id="3" name="Segnaposto contenuto 2">
            <a:extLst>
              <a:ext uri="{FF2B5EF4-FFF2-40B4-BE49-F238E27FC236}">
                <a16:creationId xmlns:a16="http://schemas.microsoft.com/office/drawing/2014/main" id="{AF5C638C-A85D-40FF-9655-FE9EE59CA521}"/>
              </a:ext>
            </a:extLst>
          </p:cNvPr>
          <p:cNvSpPr>
            <a:spLocks noGrp="1"/>
          </p:cNvSpPr>
          <p:nvPr>
            <p:ph idx="1"/>
          </p:nvPr>
        </p:nvSpPr>
        <p:spPr>
          <a:xfrm>
            <a:off x="913795" y="1776895"/>
            <a:ext cx="5016860" cy="3695136"/>
          </a:xfrm>
        </p:spPr>
        <p:txBody>
          <a:bodyPr>
            <a:noAutofit/>
          </a:bodyPr>
          <a:lstStyle/>
          <a:p>
            <a:pPr marL="0" indent="0" algn="just">
              <a:buNone/>
            </a:pPr>
            <a:r>
              <a:rPr lang="it-IT" sz="2800" dirty="0"/>
              <a:t>Ambiente sportivo a rischio perché contraddistinto da peculiarità potenzialmente capaci di incentivare il verificarsi di comportamenti abusivi o molesti nei confronti dei giovani atleti</a:t>
            </a:r>
          </a:p>
        </p:txBody>
      </p:sp>
      <p:sp>
        <p:nvSpPr>
          <p:cNvPr id="5" name="Segnaposto numero diapositiva 4">
            <a:extLst>
              <a:ext uri="{FF2B5EF4-FFF2-40B4-BE49-F238E27FC236}">
                <a16:creationId xmlns:a16="http://schemas.microsoft.com/office/drawing/2014/main" id="{DF11B0E0-8A09-4B37-BF58-CFC81A47D0D6}"/>
              </a:ext>
            </a:extLst>
          </p:cNvPr>
          <p:cNvSpPr>
            <a:spLocks noGrp="1"/>
          </p:cNvSpPr>
          <p:nvPr>
            <p:ph type="sldNum" sz="quarter" idx="12"/>
          </p:nvPr>
        </p:nvSpPr>
        <p:spPr/>
        <p:txBody>
          <a:bodyPr/>
          <a:lstStyle/>
          <a:p>
            <a:fld id="{B8E58D32-DF30-4C66-9099-EE909E815CDD}" type="slidenum">
              <a:rPr lang="it-IT" smtClean="0"/>
              <a:t>51</a:t>
            </a:fld>
            <a:endParaRPr lang="it-IT" dirty="0"/>
          </a:p>
        </p:txBody>
      </p:sp>
      <p:pic>
        <p:nvPicPr>
          <p:cNvPr id="22" name="Graphic 21" descr="Contorno riproduci">
            <a:extLst>
              <a:ext uri="{FF2B5EF4-FFF2-40B4-BE49-F238E27FC236}">
                <a16:creationId xmlns:a16="http://schemas.microsoft.com/office/drawing/2014/main" id="{28885278-9DD0-4849-9FFF-A7C7F83CD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29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7" name="CasellaDiTesto 6">
            <a:extLst>
              <a:ext uri="{FF2B5EF4-FFF2-40B4-BE49-F238E27FC236}">
                <a16:creationId xmlns:a16="http://schemas.microsoft.com/office/drawing/2014/main" id="{E4014B30-7E6A-4510-B825-086739E32F46}"/>
              </a:ext>
            </a:extLst>
          </p:cNvPr>
          <p:cNvSpPr txBox="1"/>
          <p:nvPr/>
        </p:nvSpPr>
        <p:spPr>
          <a:xfrm>
            <a:off x="129309" y="649303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solidFill>
                  <a:prstClr val="white"/>
                </a:solidFill>
                <a:latin typeface="Rockwell" panose="02060603020205020403"/>
              </a:rPr>
              <a:t>4.</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 – IL MONDO DELLO SPORT</a:t>
            </a:r>
          </a:p>
        </p:txBody>
      </p:sp>
    </p:spTree>
    <p:extLst>
      <p:ext uri="{BB962C8B-B14F-4D97-AF65-F5344CB8AC3E}">
        <p14:creationId xmlns:p14="http://schemas.microsoft.com/office/powerpoint/2010/main" val="26493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7872575" y="628651"/>
            <a:ext cx="3643150" cy="5584259"/>
          </a:xfrm>
        </p:spPr>
        <p:txBody>
          <a:bodyPr>
            <a:normAutofit/>
          </a:bodyPr>
          <a:lstStyle/>
          <a:p>
            <a:r>
              <a:rPr lang="it-IT" sz="3100" dirty="0">
                <a:latin typeface="+mn-lt"/>
              </a:rPr>
              <a:t>IL RUOLO DELLO SPORT</a:t>
            </a:r>
          </a:p>
        </p:txBody>
      </p:sp>
      <p:graphicFrame>
        <p:nvGraphicFramePr>
          <p:cNvPr id="5" name="Segnaposto contenuto 2">
            <a:extLst>
              <a:ext uri="{FF2B5EF4-FFF2-40B4-BE49-F238E27FC236}">
                <a16:creationId xmlns:a16="http://schemas.microsoft.com/office/drawing/2014/main" id="{88A5739E-B2DE-45B8-85C8-D4BCB47EA401}"/>
              </a:ext>
            </a:extLst>
          </p:cNvPr>
          <p:cNvGraphicFramePr>
            <a:graphicFrameLocks noGrp="1"/>
          </p:cNvGraphicFramePr>
          <p:nvPr>
            <p:ph idx="1"/>
            <p:extLst>
              <p:ext uri="{D42A27DB-BD31-4B8C-83A1-F6EECF244321}">
                <p14:modId xmlns:p14="http://schemas.microsoft.com/office/powerpoint/2010/main" val="1086195513"/>
              </p:ext>
            </p:extLst>
          </p:nvPr>
        </p:nvGraphicFramePr>
        <p:xfrm>
          <a:off x="258417" y="206943"/>
          <a:ext cx="7762461" cy="638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B1FBF2E-D1A8-4CE5-8D20-4525B4448986}"/>
              </a:ext>
            </a:extLst>
          </p:cNvPr>
          <p:cNvSpPr>
            <a:spLocks noGrp="1"/>
          </p:cNvSpPr>
          <p:nvPr>
            <p:ph type="sldNum" sz="quarter" idx="12"/>
          </p:nvPr>
        </p:nvSpPr>
        <p:spPr/>
        <p:txBody>
          <a:bodyPr/>
          <a:lstStyle/>
          <a:p>
            <a:fld id="{B8E58D32-DF30-4C66-9099-EE909E815CDD}" type="slidenum">
              <a:rPr lang="it-IT" smtClean="0"/>
              <a:t>52</a:t>
            </a:fld>
            <a:endParaRPr lang="it-IT" dirty="0"/>
          </a:p>
        </p:txBody>
      </p:sp>
      <p:sp>
        <p:nvSpPr>
          <p:cNvPr id="8" name="CasellaDiTesto 7">
            <a:extLst>
              <a:ext uri="{FF2B5EF4-FFF2-40B4-BE49-F238E27FC236}">
                <a16:creationId xmlns:a16="http://schemas.microsoft.com/office/drawing/2014/main" id="{965C89A5-EC98-4A1F-A6DF-529F9DC3B904}"/>
              </a:ext>
            </a:extLst>
          </p:cNvPr>
          <p:cNvSpPr txBox="1"/>
          <p:nvPr/>
        </p:nvSpPr>
        <p:spPr>
          <a:xfrm>
            <a:off x="123445" y="649972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158338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4927471" y="141645"/>
            <a:ext cx="6340084" cy="1326321"/>
          </a:xfrm>
        </p:spPr>
        <p:txBody>
          <a:bodyPr>
            <a:normAutofit/>
          </a:bodyPr>
          <a:lstStyle/>
          <a:p>
            <a:r>
              <a:rPr lang="it-IT" dirty="0">
                <a:solidFill>
                  <a:srgbClr val="FFFFFF"/>
                </a:solidFill>
                <a:latin typeface="+mn-lt"/>
              </a:rPr>
              <a:t>OBIETTIVI</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4927471" y="1333501"/>
            <a:ext cx="6807329" cy="5248274"/>
          </a:xfrm>
        </p:spPr>
        <p:txBody>
          <a:bodyPr>
            <a:normAutofit/>
          </a:bodyPr>
          <a:lstStyle/>
          <a:p>
            <a:pPr marL="534988" indent="-534988" algn="just">
              <a:buFont typeface="Wingdings" panose="05000000000000000000" pitchFamily="2" charset="2"/>
              <a:buChar char="ü"/>
            </a:pPr>
            <a:r>
              <a:rPr lang="it-IT" dirty="0">
                <a:solidFill>
                  <a:srgbClr val="FFFFFF"/>
                </a:solidFill>
                <a:effectLst/>
              </a:rPr>
              <a:t>Rete di sostegno non solo da parte della  famiglia e della scuola, ma anche delle istituzioni sportive per creare e mantenere modelli di riferimento sani</a:t>
            </a:r>
          </a:p>
          <a:p>
            <a:pPr marL="534988" indent="-534988" algn="just">
              <a:buFont typeface="Wingdings" panose="05000000000000000000" pitchFamily="2" charset="2"/>
              <a:buChar char="ü"/>
            </a:pPr>
            <a:r>
              <a:rPr lang="it-IT" dirty="0">
                <a:solidFill>
                  <a:srgbClr val="FFFFFF"/>
                </a:solidFill>
                <a:effectLst/>
              </a:rPr>
              <a:t>Definizione dei ruoli</a:t>
            </a:r>
          </a:p>
          <a:p>
            <a:pPr marL="534988" indent="-534988" algn="just">
              <a:buFont typeface="Wingdings" panose="05000000000000000000" pitchFamily="2" charset="2"/>
              <a:buChar char="ü"/>
            </a:pPr>
            <a:r>
              <a:rPr lang="it-IT" dirty="0">
                <a:solidFill>
                  <a:srgbClr val="FFFFFF"/>
                </a:solidFill>
                <a:effectLst/>
              </a:rPr>
              <a:t>No delega del proprio ruolo ad altri</a:t>
            </a:r>
          </a:p>
          <a:p>
            <a:pPr marL="534988" indent="-534988" algn="just">
              <a:buFont typeface="Wingdings" panose="05000000000000000000" pitchFamily="2" charset="2"/>
              <a:buChar char="ü"/>
            </a:pPr>
            <a:r>
              <a:rPr lang="it-IT" dirty="0">
                <a:solidFill>
                  <a:srgbClr val="FFFFFF"/>
                </a:solidFill>
                <a:effectLst/>
              </a:rPr>
              <a:t>Necessità di inquadrare i pericoli e il quadro di riferimento</a:t>
            </a:r>
          </a:p>
          <a:p>
            <a:pPr marL="534988" indent="-534988" algn="just">
              <a:buFont typeface="Wingdings" panose="05000000000000000000" pitchFamily="2" charset="2"/>
              <a:buChar char="ü"/>
            </a:pPr>
            <a:r>
              <a:rPr lang="it-IT" dirty="0">
                <a:solidFill>
                  <a:srgbClr val="FFFFFF"/>
                </a:solidFill>
                <a:effectLst/>
              </a:rPr>
              <a:t>Offrire soluzioni</a:t>
            </a:r>
          </a:p>
          <a:p>
            <a:pPr marL="0" indent="0">
              <a:buNone/>
            </a:pPr>
            <a:endParaRPr lang="it-IT" dirty="0">
              <a:solidFill>
                <a:srgbClr val="FFFFFF"/>
              </a:solidFill>
              <a:effectLst/>
            </a:endParaRPr>
          </a:p>
        </p:txBody>
      </p:sp>
      <p:sp>
        <p:nvSpPr>
          <p:cNvPr id="6" name="Segnaposto numero diapositiva 5">
            <a:extLst>
              <a:ext uri="{FF2B5EF4-FFF2-40B4-BE49-F238E27FC236}">
                <a16:creationId xmlns:a16="http://schemas.microsoft.com/office/drawing/2014/main" id="{B0FC0AC1-B351-41F3-A3B3-14E51B9FFF27}"/>
              </a:ext>
            </a:extLst>
          </p:cNvPr>
          <p:cNvSpPr>
            <a:spLocks noGrp="1"/>
          </p:cNvSpPr>
          <p:nvPr>
            <p:ph type="sldNum" sz="quarter" idx="12"/>
          </p:nvPr>
        </p:nvSpPr>
        <p:spPr/>
        <p:txBody>
          <a:bodyPr/>
          <a:lstStyle/>
          <a:p>
            <a:fld id="{B8E58D32-DF30-4C66-9099-EE909E815CDD}" type="slidenum">
              <a:rPr lang="it-IT" smtClean="0"/>
              <a:t>53</a:t>
            </a:fld>
            <a:endParaRPr lang="it-IT" dirty="0"/>
          </a:p>
        </p:txBody>
      </p:sp>
      <p:pic>
        <p:nvPicPr>
          <p:cNvPr id="5" name="Elemento grafico 4" descr="Elenco di controllo contorno">
            <a:extLst>
              <a:ext uri="{FF2B5EF4-FFF2-40B4-BE49-F238E27FC236}">
                <a16:creationId xmlns:a16="http://schemas.microsoft.com/office/drawing/2014/main" id="{00A77BB8-DF69-41CC-A287-D92E9A684C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12" y="1170866"/>
            <a:ext cx="4149280" cy="4149280"/>
          </a:xfrm>
          <a:prstGeom prst="rect">
            <a:avLst/>
          </a:prstGeom>
        </p:spPr>
      </p:pic>
      <p:sp>
        <p:nvSpPr>
          <p:cNvPr id="11" name="CasellaDiTesto 10">
            <a:extLst>
              <a:ext uri="{FF2B5EF4-FFF2-40B4-BE49-F238E27FC236}">
                <a16:creationId xmlns:a16="http://schemas.microsoft.com/office/drawing/2014/main" id="{FCFEA310-4DF9-45F1-92BB-BB4D107E46D7}"/>
              </a:ext>
            </a:extLst>
          </p:cNvPr>
          <p:cNvSpPr txBox="1"/>
          <p:nvPr/>
        </p:nvSpPr>
        <p:spPr>
          <a:xfrm>
            <a:off x="203200" y="647366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3803671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11225-3AD3-49E2-9DF4-1295DA98A219}"/>
              </a:ext>
            </a:extLst>
          </p:cNvPr>
          <p:cNvSpPr>
            <a:spLocks noGrp="1"/>
          </p:cNvSpPr>
          <p:nvPr>
            <p:ph type="title"/>
          </p:nvPr>
        </p:nvSpPr>
        <p:spPr/>
        <p:txBody>
          <a:bodyPr>
            <a:normAutofit/>
          </a:bodyPr>
          <a:lstStyle/>
          <a:p>
            <a:r>
              <a:rPr lang="it-IT" sz="3100" dirty="0">
                <a:latin typeface="+mn-lt"/>
              </a:rPr>
              <a:t>Fattori di potenziale rischio NELLO SPORT</a:t>
            </a:r>
            <a:br>
              <a:rPr lang="it-IT" sz="3100" dirty="0">
                <a:latin typeface="+mn-lt"/>
              </a:rPr>
            </a:br>
            <a:r>
              <a:rPr lang="it-IT" sz="2000" dirty="0">
                <a:latin typeface="+mn-lt"/>
              </a:rPr>
              <a:t>(1/2)</a:t>
            </a:r>
          </a:p>
        </p:txBody>
      </p:sp>
      <p:graphicFrame>
        <p:nvGraphicFramePr>
          <p:cNvPr id="19" name="Segnaposto contenuto 2">
            <a:extLst>
              <a:ext uri="{FF2B5EF4-FFF2-40B4-BE49-F238E27FC236}">
                <a16:creationId xmlns:a16="http://schemas.microsoft.com/office/drawing/2014/main" id="{59EA3677-654A-4991-B644-DAB4BAE74C4A}"/>
              </a:ext>
            </a:extLst>
          </p:cNvPr>
          <p:cNvGraphicFramePr>
            <a:graphicFrameLocks noGrp="1"/>
          </p:cNvGraphicFramePr>
          <p:nvPr>
            <p:ph idx="1"/>
            <p:extLst>
              <p:ext uri="{D42A27DB-BD31-4B8C-83A1-F6EECF244321}">
                <p14:modId xmlns:p14="http://schemas.microsoft.com/office/powerpoint/2010/main" val="2195904299"/>
              </p:ext>
            </p:extLst>
          </p:nvPr>
        </p:nvGraphicFramePr>
        <p:xfrm>
          <a:off x="137136" y="1727200"/>
          <a:ext cx="11907078" cy="458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B82C644F-3E08-4813-B619-78F3C3D8CB04}"/>
              </a:ext>
            </a:extLst>
          </p:cNvPr>
          <p:cNvSpPr>
            <a:spLocks noGrp="1"/>
          </p:cNvSpPr>
          <p:nvPr>
            <p:ph type="sldNum" sz="quarter" idx="12"/>
          </p:nvPr>
        </p:nvSpPr>
        <p:spPr/>
        <p:txBody>
          <a:bodyPr/>
          <a:lstStyle/>
          <a:p>
            <a:fld id="{B8E58D32-DF30-4C66-9099-EE909E815CDD}" type="slidenum">
              <a:rPr lang="it-IT" smtClean="0"/>
              <a:t>54</a:t>
            </a:fld>
            <a:endParaRPr lang="it-IT" dirty="0"/>
          </a:p>
        </p:txBody>
      </p:sp>
      <p:sp>
        <p:nvSpPr>
          <p:cNvPr id="7" name="CasellaDiTesto 6">
            <a:extLst>
              <a:ext uri="{FF2B5EF4-FFF2-40B4-BE49-F238E27FC236}">
                <a16:creationId xmlns:a16="http://schemas.microsoft.com/office/drawing/2014/main" id="{002E014A-3875-4FA8-B820-76FF5A1E15E1}"/>
              </a:ext>
            </a:extLst>
          </p:cNvPr>
          <p:cNvSpPr txBox="1"/>
          <p:nvPr/>
        </p:nvSpPr>
        <p:spPr>
          <a:xfrm>
            <a:off x="137136" y="646724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62493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11225-3AD3-49E2-9DF4-1295DA98A219}"/>
              </a:ext>
            </a:extLst>
          </p:cNvPr>
          <p:cNvSpPr>
            <a:spLocks noGrp="1"/>
          </p:cNvSpPr>
          <p:nvPr>
            <p:ph type="title"/>
          </p:nvPr>
        </p:nvSpPr>
        <p:spPr>
          <a:xfrm>
            <a:off x="135835" y="549965"/>
            <a:ext cx="3643150" cy="5603310"/>
          </a:xfrm>
        </p:spPr>
        <p:txBody>
          <a:bodyPr>
            <a:normAutofit/>
          </a:bodyPr>
          <a:lstStyle/>
          <a:p>
            <a:r>
              <a:rPr lang="it-IT" sz="3100" dirty="0">
                <a:latin typeface="+mn-lt"/>
              </a:rPr>
              <a:t>FATTORI DI POTENZIALE RISCHIO NELLO SPORT</a:t>
            </a:r>
            <a:br>
              <a:rPr lang="it-IT" sz="3100" dirty="0">
                <a:latin typeface="+mn-lt"/>
              </a:rPr>
            </a:br>
            <a:r>
              <a:rPr lang="it-IT" sz="2000" dirty="0">
                <a:latin typeface="+mn-lt"/>
              </a:rPr>
              <a:t>(2/2)</a:t>
            </a:r>
          </a:p>
        </p:txBody>
      </p:sp>
      <p:graphicFrame>
        <p:nvGraphicFramePr>
          <p:cNvPr id="12" name="Segnaposto contenuto 2">
            <a:extLst>
              <a:ext uri="{FF2B5EF4-FFF2-40B4-BE49-F238E27FC236}">
                <a16:creationId xmlns:a16="http://schemas.microsoft.com/office/drawing/2014/main" id="{074479BD-43B5-41E5-9472-F3E28530B9AF}"/>
              </a:ext>
            </a:extLst>
          </p:cNvPr>
          <p:cNvGraphicFramePr>
            <a:graphicFrameLocks noGrp="1"/>
          </p:cNvGraphicFramePr>
          <p:nvPr>
            <p:ph idx="1"/>
            <p:extLst>
              <p:ext uri="{D42A27DB-BD31-4B8C-83A1-F6EECF244321}">
                <p14:modId xmlns:p14="http://schemas.microsoft.com/office/powerpoint/2010/main" val="3510534035"/>
              </p:ext>
            </p:extLst>
          </p:nvPr>
        </p:nvGraphicFramePr>
        <p:xfrm>
          <a:off x="3766602" y="0"/>
          <a:ext cx="827718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8535C13-8B5D-456E-8E74-59DA6B5C92E2}"/>
              </a:ext>
            </a:extLst>
          </p:cNvPr>
          <p:cNvSpPr>
            <a:spLocks noGrp="1"/>
          </p:cNvSpPr>
          <p:nvPr>
            <p:ph type="sldNum" sz="quarter" idx="12"/>
          </p:nvPr>
        </p:nvSpPr>
        <p:spPr/>
        <p:txBody>
          <a:bodyPr/>
          <a:lstStyle/>
          <a:p>
            <a:fld id="{B8E58D32-DF30-4C66-9099-EE909E815CDD}" type="slidenum">
              <a:rPr lang="it-IT" smtClean="0"/>
              <a:t>55</a:t>
            </a:fld>
            <a:endParaRPr lang="it-IT" dirty="0"/>
          </a:p>
        </p:txBody>
      </p:sp>
      <p:sp>
        <p:nvSpPr>
          <p:cNvPr id="6" name="CasellaDiTesto 5">
            <a:extLst>
              <a:ext uri="{FF2B5EF4-FFF2-40B4-BE49-F238E27FC236}">
                <a16:creationId xmlns:a16="http://schemas.microsoft.com/office/drawing/2014/main" id="{5E1E010F-E01E-4251-9244-03BD79883855}"/>
              </a:ext>
            </a:extLst>
          </p:cNvPr>
          <p:cNvSpPr txBox="1"/>
          <p:nvPr/>
        </p:nvSpPr>
        <p:spPr>
          <a:xfrm>
            <a:off x="135835" y="651321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756862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728E9-D7DA-45AF-BC29-2581CA151FBC}"/>
              </a:ext>
            </a:extLst>
          </p:cNvPr>
          <p:cNvSpPr>
            <a:spLocks noGrp="1"/>
          </p:cNvSpPr>
          <p:nvPr>
            <p:ph type="title"/>
          </p:nvPr>
        </p:nvSpPr>
        <p:spPr>
          <a:xfrm>
            <a:off x="150034" y="629960"/>
            <a:ext cx="3040685" cy="4613999"/>
          </a:xfrm>
        </p:spPr>
        <p:txBody>
          <a:bodyPr anchor="ctr">
            <a:normAutofit/>
          </a:bodyPr>
          <a:lstStyle/>
          <a:p>
            <a:r>
              <a:rPr lang="it-IT" sz="3100" dirty="0">
                <a:solidFill>
                  <a:srgbClr val="FFFFFF"/>
                </a:solidFill>
                <a:latin typeface="+mn-lt"/>
              </a:rPr>
              <a:t>LA</a:t>
            </a:r>
            <a:br>
              <a:rPr lang="it-IT" sz="3100" dirty="0">
                <a:solidFill>
                  <a:srgbClr val="FFFFFF"/>
                </a:solidFill>
                <a:latin typeface="+mn-lt"/>
              </a:rPr>
            </a:br>
            <a:r>
              <a:rPr lang="it-IT" sz="3100" dirty="0">
                <a:solidFill>
                  <a:srgbClr val="FFFFFF"/>
                </a:solidFill>
                <a:latin typeface="+mn-lt"/>
              </a:rPr>
              <a:t>CASISTICA DEGLI</a:t>
            </a:r>
            <a:br>
              <a:rPr lang="it-IT" sz="3100" dirty="0">
                <a:solidFill>
                  <a:srgbClr val="FFFFFF"/>
                </a:solidFill>
                <a:latin typeface="+mn-lt"/>
              </a:rPr>
            </a:br>
            <a:r>
              <a:rPr lang="it-IT" sz="3100" dirty="0">
                <a:solidFill>
                  <a:srgbClr val="FFFFFF"/>
                </a:solidFill>
                <a:latin typeface="+mn-lt"/>
              </a:rPr>
              <a:t>ABUSI </a:t>
            </a:r>
            <a:br>
              <a:rPr lang="it-IT" sz="3100" dirty="0">
                <a:solidFill>
                  <a:srgbClr val="FFFFFF"/>
                </a:solidFill>
                <a:latin typeface="+mn-lt"/>
              </a:rPr>
            </a:br>
            <a:r>
              <a:rPr lang="it-IT" sz="3100" dirty="0">
                <a:solidFill>
                  <a:srgbClr val="FFFFFF"/>
                </a:solidFill>
                <a:latin typeface="+mn-lt"/>
              </a:rPr>
              <a:t>sessuali</a:t>
            </a:r>
          </a:p>
        </p:txBody>
      </p:sp>
      <p:sp>
        <p:nvSpPr>
          <p:cNvPr id="3" name="Segnaposto contenuto 2">
            <a:extLst>
              <a:ext uri="{FF2B5EF4-FFF2-40B4-BE49-F238E27FC236}">
                <a16:creationId xmlns:a16="http://schemas.microsoft.com/office/drawing/2014/main" id="{E84CE633-D114-4B67-A638-67125364A688}"/>
              </a:ext>
            </a:extLst>
          </p:cNvPr>
          <p:cNvSpPr>
            <a:spLocks noGrp="1"/>
          </p:cNvSpPr>
          <p:nvPr>
            <p:ph idx="1"/>
          </p:nvPr>
        </p:nvSpPr>
        <p:spPr>
          <a:xfrm>
            <a:off x="3319670" y="238124"/>
            <a:ext cx="8722296" cy="6391275"/>
          </a:xfrm>
        </p:spPr>
        <p:txBody>
          <a:bodyPr anchor="ctr">
            <a:normAutofit/>
          </a:bodyPr>
          <a:lstStyle/>
          <a:p>
            <a:pPr marL="0" indent="0" algn="just">
              <a:lnSpc>
                <a:spcPct val="110000"/>
              </a:lnSpc>
              <a:buNone/>
            </a:pPr>
            <a:r>
              <a:rPr lang="it-IT" sz="3200" dirty="0"/>
              <a:t>Sulla base dei dati pubblicati dalla Procura Generale dello Sport presso il CONI, aggiornati al 31 dicembre 2022, nell’arco temporale </a:t>
            </a:r>
            <a:r>
              <a:rPr lang="it-IT" sz="3200" dirty="0">
                <a:solidFill>
                  <a:srgbClr val="FFFF00"/>
                </a:solidFill>
              </a:rPr>
              <a:t>2014-2022 si segnalano n. 127 procedimenti disciplinari </a:t>
            </a:r>
            <a:r>
              <a:rPr lang="it-IT" sz="3200" dirty="0"/>
              <a:t>avviati, definiti o in corso in tema di violazioni attinenti la sfera sessuale: 12 iscritti nel 2014, 10 nel 2015, 8 nel 2016, 15 nel 2017, 19 nel 2018, 21 nel 2019, 11 nel 2020, 10 nel 2021 e 21 nel 2022.</a:t>
            </a:r>
          </a:p>
          <a:p>
            <a:pPr marL="0" indent="0">
              <a:lnSpc>
                <a:spcPct val="110000"/>
              </a:lnSpc>
              <a:buNone/>
            </a:pPr>
            <a:endParaRPr lang="it-IT" sz="1100" dirty="0"/>
          </a:p>
        </p:txBody>
      </p:sp>
      <p:sp>
        <p:nvSpPr>
          <p:cNvPr id="5" name="Segnaposto numero diapositiva 4">
            <a:extLst>
              <a:ext uri="{FF2B5EF4-FFF2-40B4-BE49-F238E27FC236}">
                <a16:creationId xmlns:a16="http://schemas.microsoft.com/office/drawing/2014/main" id="{33E56661-2114-40B3-A8B6-A7E75B1533F4}"/>
              </a:ext>
            </a:extLst>
          </p:cNvPr>
          <p:cNvSpPr>
            <a:spLocks noGrp="1"/>
          </p:cNvSpPr>
          <p:nvPr>
            <p:ph type="sldNum" sz="quarter" idx="12"/>
          </p:nvPr>
        </p:nvSpPr>
        <p:spPr/>
        <p:txBody>
          <a:bodyPr/>
          <a:lstStyle/>
          <a:p>
            <a:fld id="{B8E58D32-DF30-4C66-9099-EE909E815CDD}" type="slidenum">
              <a:rPr lang="it-IT" smtClean="0"/>
              <a:t>56</a:t>
            </a:fld>
            <a:endParaRPr lang="it-IT" dirty="0"/>
          </a:p>
        </p:txBody>
      </p:sp>
      <p:sp>
        <p:nvSpPr>
          <p:cNvPr id="6" name="CasellaDiTesto 5">
            <a:extLst>
              <a:ext uri="{FF2B5EF4-FFF2-40B4-BE49-F238E27FC236}">
                <a16:creationId xmlns:a16="http://schemas.microsoft.com/office/drawing/2014/main" id="{CBA2D1DF-5C3A-4761-9FBF-FD60207A963F}"/>
              </a:ext>
            </a:extLst>
          </p:cNvPr>
          <p:cNvSpPr txBox="1"/>
          <p:nvPr/>
        </p:nvSpPr>
        <p:spPr>
          <a:xfrm>
            <a:off x="193341" y="6383178"/>
            <a:ext cx="612370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3485362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728E9-D7DA-45AF-BC29-2581CA151FBC}"/>
              </a:ext>
            </a:extLst>
          </p:cNvPr>
          <p:cNvSpPr>
            <a:spLocks noGrp="1"/>
          </p:cNvSpPr>
          <p:nvPr>
            <p:ph type="title"/>
          </p:nvPr>
        </p:nvSpPr>
        <p:spPr>
          <a:xfrm>
            <a:off x="905866" y="149087"/>
            <a:ext cx="10353761" cy="1326321"/>
          </a:xfrm>
        </p:spPr>
        <p:txBody>
          <a:bodyPr>
            <a:normAutofit fontScale="90000"/>
          </a:bodyPr>
          <a:lstStyle/>
          <a:p>
            <a:r>
              <a:rPr lang="it-IT" sz="2400">
                <a:latin typeface="+mn-lt"/>
              </a:rPr>
              <a:t>LA CASISTICA DEGLI ABUSI  sessuali</a:t>
            </a:r>
            <a:br>
              <a:rPr lang="it-IT" sz="2400">
                <a:latin typeface="+mn-lt"/>
              </a:rPr>
            </a:br>
            <a:r>
              <a:rPr lang="it-IT" sz="2400">
                <a:latin typeface="+mn-lt"/>
              </a:rPr>
              <a:t>-</a:t>
            </a:r>
            <a:br>
              <a:rPr lang="it-IT" sz="2400">
                <a:latin typeface="+mn-lt"/>
              </a:rPr>
            </a:br>
            <a:r>
              <a:rPr lang="it-IT" sz="2400">
                <a:latin typeface="+mn-lt"/>
              </a:rPr>
              <a:t>GRAFICO per fsn/dsa</a:t>
            </a:r>
            <a:br>
              <a:rPr lang="it-IT" sz="2400">
                <a:latin typeface="+mn-lt"/>
              </a:rPr>
            </a:br>
            <a:r>
              <a:rPr lang="it-IT" sz="2400">
                <a:latin typeface="+mn-lt"/>
              </a:rPr>
              <a:t>(2014-2022)</a:t>
            </a:r>
            <a:endParaRPr lang="it-IT" sz="2400" dirty="0">
              <a:latin typeface="+mn-lt"/>
            </a:endParaRPr>
          </a:p>
        </p:txBody>
      </p:sp>
      <p:sp>
        <p:nvSpPr>
          <p:cNvPr id="5" name="Segnaposto numero diapositiva 4">
            <a:extLst>
              <a:ext uri="{FF2B5EF4-FFF2-40B4-BE49-F238E27FC236}">
                <a16:creationId xmlns:a16="http://schemas.microsoft.com/office/drawing/2014/main" id="{7895178E-1F01-4BA1-B581-2763C9097EDA}"/>
              </a:ext>
            </a:extLst>
          </p:cNvPr>
          <p:cNvSpPr>
            <a:spLocks noGrp="1"/>
          </p:cNvSpPr>
          <p:nvPr>
            <p:ph type="sldNum" sz="quarter" idx="12"/>
          </p:nvPr>
        </p:nvSpPr>
        <p:spPr/>
        <p:txBody>
          <a:bodyPr/>
          <a:lstStyle/>
          <a:p>
            <a:fld id="{B8E58D32-DF30-4C66-9099-EE909E815CDD}" type="slidenum">
              <a:rPr lang="it-IT" smtClean="0"/>
              <a:t>57</a:t>
            </a:fld>
            <a:endParaRPr lang="it-IT" dirty="0"/>
          </a:p>
        </p:txBody>
      </p:sp>
      <p:sp>
        <p:nvSpPr>
          <p:cNvPr id="6" name="CasellaDiTesto 5">
            <a:extLst>
              <a:ext uri="{FF2B5EF4-FFF2-40B4-BE49-F238E27FC236}">
                <a16:creationId xmlns:a16="http://schemas.microsoft.com/office/drawing/2014/main" id="{E0CF216B-9892-4F4E-9A38-15CB4D465916}"/>
              </a:ext>
            </a:extLst>
          </p:cNvPr>
          <p:cNvSpPr txBox="1"/>
          <p:nvPr/>
        </p:nvSpPr>
        <p:spPr>
          <a:xfrm>
            <a:off x="90056" y="6585802"/>
            <a:ext cx="627610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rPr>
              <a:t>4. – IL MONDO DELLO SPORT</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aphicFrame>
        <p:nvGraphicFramePr>
          <p:cNvPr id="15" name="Segnaposto contenuto 14">
            <a:extLst>
              <a:ext uri="{FF2B5EF4-FFF2-40B4-BE49-F238E27FC236}">
                <a16:creationId xmlns:a16="http://schemas.microsoft.com/office/drawing/2014/main" id="{C731267A-30A2-4556-92DA-7D3819C5214B}"/>
              </a:ext>
            </a:extLst>
          </p:cNvPr>
          <p:cNvGraphicFramePr>
            <a:graphicFrameLocks noGrp="1"/>
          </p:cNvGraphicFramePr>
          <p:nvPr>
            <p:ph idx="1"/>
            <p:extLst>
              <p:ext uri="{D42A27DB-BD31-4B8C-83A1-F6EECF244321}">
                <p14:modId xmlns:p14="http://schemas.microsoft.com/office/powerpoint/2010/main" val="1214852276"/>
              </p:ext>
            </p:extLst>
          </p:nvPr>
        </p:nvGraphicFramePr>
        <p:xfrm>
          <a:off x="180975" y="1524000"/>
          <a:ext cx="11725275"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0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958E3-B9DA-42D5-A47A-B973CB0A3968}"/>
              </a:ext>
            </a:extLst>
          </p:cNvPr>
          <p:cNvSpPr>
            <a:spLocks noGrp="1"/>
          </p:cNvSpPr>
          <p:nvPr>
            <p:ph type="title"/>
          </p:nvPr>
        </p:nvSpPr>
        <p:spPr/>
        <p:txBody>
          <a:bodyPr/>
          <a:lstStyle/>
          <a:p>
            <a:r>
              <a:rPr lang="it-IT" dirty="0">
                <a:latin typeface="+mn-lt"/>
              </a:rPr>
              <a:t>LE MODALITÀ DI ATTUAZIONE DELLE CONDOTTE abusive</a:t>
            </a:r>
          </a:p>
        </p:txBody>
      </p:sp>
      <p:sp>
        <p:nvSpPr>
          <p:cNvPr id="3" name="Segnaposto contenuto 2">
            <a:extLst>
              <a:ext uri="{FF2B5EF4-FFF2-40B4-BE49-F238E27FC236}">
                <a16:creationId xmlns:a16="http://schemas.microsoft.com/office/drawing/2014/main" id="{1AD2DD3E-07BC-43CB-BD8C-62E86109677B}"/>
              </a:ext>
            </a:extLst>
          </p:cNvPr>
          <p:cNvSpPr>
            <a:spLocks noGrp="1"/>
          </p:cNvSpPr>
          <p:nvPr>
            <p:ph idx="1"/>
          </p:nvPr>
        </p:nvSpPr>
        <p:spPr/>
        <p:txBody>
          <a:bodyPr>
            <a:normAutofit lnSpcReduction="10000"/>
          </a:bodyPr>
          <a:lstStyle/>
          <a:p>
            <a:pPr marL="0" indent="0" algn="just">
              <a:buNone/>
            </a:pPr>
            <a:r>
              <a:rPr lang="it-IT" dirty="0"/>
              <a:t>Si rilevano tre principali modalità di realizzazione delle condotte abusive, riconducibili alla peculiarità della pratica sportiva:</a:t>
            </a:r>
          </a:p>
          <a:p>
            <a:pPr marL="457200" indent="-457200" algn="just">
              <a:buFont typeface="+mj-lt"/>
              <a:buAutoNum type="arabicPeriod"/>
            </a:pPr>
            <a:r>
              <a:rPr lang="it-IT" dirty="0"/>
              <a:t>abusi commessi nei luoghi direttamente preposti all’esercizio delle diverse discipline;</a:t>
            </a:r>
          </a:p>
          <a:p>
            <a:pPr marL="457200" indent="-457200" algn="just">
              <a:buFont typeface="+mj-lt"/>
              <a:buAutoNum type="arabicPeriod"/>
            </a:pPr>
            <a:r>
              <a:rPr lang="it-IT" dirty="0"/>
              <a:t>condotte poste in essere sfruttando quelle circostanze di totale affidamento dei minori agli adulti di riferimento in occasione di spostamenti o trasferte;</a:t>
            </a:r>
          </a:p>
          <a:p>
            <a:pPr marL="457200" indent="-457200" algn="just">
              <a:buFont typeface="+mj-lt"/>
              <a:buAutoNum type="arabicPeriod"/>
            </a:pPr>
            <a:r>
              <a:rPr lang="it-IT" dirty="0"/>
              <a:t>condotte derivanti da un rapporto di fiducia e assidua frequentazione, poste in essere direttamente presso le abitazioni, gli uffici o altri spazi privati nella disponibilità dei soggetti agenti.</a:t>
            </a:r>
          </a:p>
          <a:p>
            <a:endParaRPr lang="it-IT" dirty="0"/>
          </a:p>
        </p:txBody>
      </p:sp>
      <p:sp>
        <p:nvSpPr>
          <p:cNvPr id="5" name="Segnaposto numero diapositiva 4">
            <a:extLst>
              <a:ext uri="{FF2B5EF4-FFF2-40B4-BE49-F238E27FC236}">
                <a16:creationId xmlns:a16="http://schemas.microsoft.com/office/drawing/2014/main" id="{6B99E00E-1A4E-4E56-B596-0A71A870002F}"/>
              </a:ext>
            </a:extLst>
          </p:cNvPr>
          <p:cNvSpPr>
            <a:spLocks noGrp="1"/>
          </p:cNvSpPr>
          <p:nvPr>
            <p:ph type="sldNum" sz="quarter" idx="12"/>
          </p:nvPr>
        </p:nvSpPr>
        <p:spPr/>
        <p:txBody>
          <a:bodyPr/>
          <a:lstStyle/>
          <a:p>
            <a:fld id="{B8E58D32-DF30-4C66-9099-EE909E815CDD}" type="slidenum">
              <a:rPr lang="it-IT" smtClean="0"/>
              <a:t>58</a:t>
            </a:fld>
            <a:endParaRPr lang="it-IT" dirty="0"/>
          </a:p>
        </p:txBody>
      </p:sp>
      <p:sp>
        <p:nvSpPr>
          <p:cNvPr id="6" name="CasellaDiTesto 5">
            <a:extLst>
              <a:ext uri="{FF2B5EF4-FFF2-40B4-BE49-F238E27FC236}">
                <a16:creationId xmlns:a16="http://schemas.microsoft.com/office/drawing/2014/main" id="{C3CE6265-5969-448B-A40B-3F0DBA5BA6C9}"/>
              </a:ext>
            </a:extLst>
          </p:cNvPr>
          <p:cNvSpPr txBox="1"/>
          <p:nvPr/>
        </p:nvSpPr>
        <p:spPr>
          <a:xfrm>
            <a:off x="166255"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88089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4.1 – </a:t>
            </a:r>
            <a:r>
              <a:rPr lang="it-IT" cap="none" dirty="0">
                <a:latin typeface="+mn-lt"/>
              </a:rPr>
              <a:t>Le strategie difensive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59</a:t>
            </a:fld>
            <a:endParaRPr lang="it-IT" dirty="0"/>
          </a:p>
        </p:txBody>
      </p:sp>
    </p:spTree>
    <p:extLst>
      <p:ext uri="{BB962C8B-B14F-4D97-AF65-F5344CB8AC3E}">
        <p14:creationId xmlns:p14="http://schemas.microsoft.com/office/powerpoint/2010/main" val="170455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0CE26-8207-4339-AB4A-EB8CAD3A2CD0}"/>
              </a:ext>
            </a:extLst>
          </p:cNvPr>
          <p:cNvSpPr>
            <a:spLocks noGrp="1"/>
          </p:cNvSpPr>
          <p:nvPr>
            <p:ph type="title"/>
          </p:nvPr>
        </p:nvSpPr>
        <p:spPr/>
        <p:txBody>
          <a:bodyPr>
            <a:normAutofit/>
          </a:bodyPr>
          <a:lstStyle/>
          <a:p>
            <a:r>
              <a:rPr lang="it-IT" dirty="0">
                <a:latin typeface="+mn-lt"/>
              </a:rPr>
              <a:t>L’ADOLESCENZA</a:t>
            </a:r>
            <a:br>
              <a:rPr lang="it-IT" dirty="0">
                <a:latin typeface="+mn-lt"/>
              </a:rPr>
            </a:br>
            <a:r>
              <a:rPr lang="it-IT" cap="none" dirty="0">
                <a:latin typeface="+mn-lt"/>
              </a:rPr>
              <a:t>Le parole-chiave</a:t>
            </a:r>
            <a:endParaRPr lang="it-IT" dirty="0">
              <a:latin typeface="+mn-lt"/>
            </a:endParaRPr>
          </a:p>
        </p:txBody>
      </p:sp>
      <p:graphicFrame>
        <p:nvGraphicFramePr>
          <p:cNvPr id="5" name="Segnaposto contenuto 2">
            <a:extLst>
              <a:ext uri="{FF2B5EF4-FFF2-40B4-BE49-F238E27FC236}">
                <a16:creationId xmlns:a16="http://schemas.microsoft.com/office/drawing/2014/main" id="{BA5BD9E4-F555-4390-B4EC-A83325E510B3}"/>
              </a:ext>
            </a:extLst>
          </p:cNvPr>
          <p:cNvGraphicFramePr>
            <a:graphicFrameLocks noGrp="1"/>
          </p:cNvGraphicFramePr>
          <p:nvPr>
            <p:ph idx="1"/>
            <p:extLst>
              <p:ext uri="{D42A27DB-BD31-4B8C-83A1-F6EECF244321}">
                <p14:modId xmlns:p14="http://schemas.microsoft.com/office/powerpoint/2010/main" val="229552857"/>
              </p:ext>
            </p:extLst>
          </p:nvPr>
        </p:nvGraphicFramePr>
        <p:xfrm>
          <a:off x="123486" y="2166106"/>
          <a:ext cx="11748053" cy="417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89448B88-56CC-487C-83A1-78D47C0156BE}"/>
              </a:ext>
            </a:extLst>
          </p:cNvPr>
          <p:cNvSpPr>
            <a:spLocks noGrp="1"/>
          </p:cNvSpPr>
          <p:nvPr>
            <p:ph type="sldNum" sz="quarter" idx="12"/>
          </p:nvPr>
        </p:nvSpPr>
        <p:spPr/>
        <p:txBody>
          <a:bodyPr/>
          <a:lstStyle/>
          <a:p>
            <a:fld id="{B8E58D32-DF30-4C66-9099-EE909E815CDD}" type="slidenum">
              <a:rPr lang="it-IT" smtClean="0"/>
              <a:t>6</a:t>
            </a:fld>
            <a:endParaRPr lang="it-IT" dirty="0"/>
          </a:p>
        </p:txBody>
      </p:sp>
      <p:sp>
        <p:nvSpPr>
          <p:cNvPr id="6" name="CasellaDiTesto 5">
            <a:extLst>
              <a:ext uri="{FF2B5EF4-FFF2-40B4-BE49-F238E27FC236}">
                <a16:creationId xmlns:a16="http://schemas.microsoft.com/office/drawing/2014/main" id="{AF87B831-376C-475A-8660-B542C4F86298}"/>
              </a:ext>
            </a:extLst>
          </p:cNvPr>
          <p:cNvSpPr txBox="1"/>
          <p:nvPr/>
        </p:nvSpPr>
        <p:spPr>
          <a:xfrm>
            <a:off x="212436" y="6498095"/>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261538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FBECD-3ACF-4F16-BCAF-4D10812DC6B3}"/>
              </a:ext>
            </a:extLst>
          </p:cNvPr>
          <p:cNvSpPr>
            <a:spLocks noGrp="1"/>
          </p:cNvSpPr>
          <p:nvPr>
            <p:ph type="title"/>
          </p:nvPr>
        </p:nvSpPr>
        <p:spPr>
          <a:xfrm>
            <a:off x="4927472" y="609600"/>
            <a:ext cx="6340084" cy="1326321"/>
          </a:xfrm>
        </p:spPr>
        <p:txBody>
          <a:bodyPr>
            <a:normAutofit/>
          </a:bodyPr>
          <a:lstStyle/>
          <a:p>
            <a:r>
              <a:rPr lang="it-IT" dirty="0">
                <a:solidFill>
                  <a:srgbClr val="FFFFFF"/>
                </a:solidFill>
                <a:latin typeface="+mn-lt"/>
              </a:rPr>
              <a:t>LE STRATEGIE DIFENSIVE</a:t>
            </a:r>
          </a:p>
        </p:txBody>
      </p:sp>
      <p:sp>
        <p:nvSpPr>
          <p:cNvPr id="3" name="Segnaposto contenuto 2">
            <a:extLst>
              <a:ext uri="{FF2B5EF4-FFF2-40B4-BE49-F238E27FC236}">
                <a16:creationId xmlns:a16="http://schemas.microsoft.com/office/drawing/2014/main" id="{99D8DC0B-C399-4AD7-95E2-E929A6F4B84B}"/>
              </a:ext>
            </a:extLst>
          </p:cNvPr>
          <p:cNvSpPr>
            <a:spLocks noGrp="1"/>
          </p:cNvSpPr>
          <p:nvPr>
            <p:ph idx="1"/>
          </p:nvPr>
        </p:nvSpPr>
        <p:spPr>
          <a:xfrm>
            <a:off x="4927471" y="2096063"/>
            <a:ext cx="6340085" cy="3957131"/>
          </a:xfrm>
        </p:spPr>
        <p:txBody>
          <a:bodyPr>
            <a:normAutofit/>
          </a:bodyPr>
          <a:lstStyle/>
          <a:p>
            <a:pPr marL="0" indent="0" algn="just">
              <a:buNone/>
            </a:pPr>
            <a:r>
              <a:rPr lang="it-IT" sz="2800" dirty="0">
                <a:solidFill>
                  <a:srgbClr val="FFFFFF"/>
                </a:solidFill>
              </a:rPr>
              <a:t>Le strategie difensive adottate dagli imputati per ipotesi di abuso sessuale ai danni degli atleti, generalmente minori, forniscono un spaccato interessante, evidenziando le peculiarità della fattispecie</a:t>
            </a:r>
          </a:p>
          <a:p>
            <a:endParaRPr lang="it-IT" dirty="0">
              <a:solidFill>
                <a:srgbClr val="FFFFFF"/>
              </a:solidFill>
            </a:endParaRPr>
          </a:p>
        </p:txBody>
      </p:sp>
      <p:sp>
        <p:nvSpPr>
          <p:cNvPr id="6" name="Segnaposto numero diapositiva 5">
            <a:extLst>
              <a:ext uri="{FF2B5EF4-FFF2-40B4-BE49-F238E27FC236}">
                <a16:creationId xmlns:a16="http://schemas.microsoft.com/office/drawing/2014/main" id="{5B3BB517-26A1-461C-995C-FC16856F3649}"/>
              </a:ext>
            </a:extLst>
          </p:cNvPr>
          <p:cNvSpPr>
            <a:spLocks noGrp="1"/>
          </p:cNvSpPr>
          <p:nvPr>
            <p:ph type="sldNum" sz="quarter" idx="12"/>
          </p:nvPr>
        </p:nvSpPr>
        <p:spPr/>
        <p:txBody>
          <a:bodyPr/>
          <a:lstStyle/>
          <a:p>
            <a:fld id="{B8E58D32-DF30-4C66-9099-EE909E815CDD}" type="slidenum">
              <a:rPr lang="it-IT" smtClean="0"/>
              <a:t>60</a:t>
            </a:fld>
            <a:endParaRPr lang="it-IT" dirty="0"/>
          </a:p>
        </p:txBody>
      </p:sp>
      <p:pic>
        <p:nvPicPr>
          <p:cNvPr id="5" name="Elemento grafico 4" descr="Fumetto contorno">
            <a:extLst>
              <a:ext uri="{FF2B5EF4-FFF2-40B4-BE49-F238E27FC236}">
                <a16:creationId xmlns:a16="http://schemas.microsoft.com/office/drawing/2014/main" id="{C3BCF572-7F45-42F9-BE65-FF11C020E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10" y="1265381"/>
            <a:ext cx="3941463" cy="3941463"/>
          </a:xfrm>
          <a:prstGeom prst="rect">
            <a:avLst/>
          </a:prstGeom>
        </p:spPr>
      </p:pic>
      <p:sp>
        <p:nvSpPr>
          <p:cNvPr id="11" name="CasellaDiTesto 10">
            <a:extLst>
              <a:ext uri="{FF2B5EF4-FFF2-40B4-BE49-F238E27FC236}">
                <a16:creationId xmlns:a16="http://schemas.microsoft.com/office/drawing/2014/main" id="{10D293B7-2E5C-4C94-BBA5-189285EDE7ED}"/>
              </a:ext>
            </a:extLst>
          </p:cNvPr>
          <p:cNvSpPr txBox="1"/>
          <p:nvPr/>
        </p:nvSpPr>
        <p:spPr>
          <a:xfrm>
            <a:off x="166254" y="64493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94704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1CDDA-60EE-45A5-B3CE-2D42997BC0D4}"/>
              </a:ext>
            </a:extLst>
          </p:cNvPr>
          <p:cNvSpPr>
            <a:spLocks noGrp="1"/>
          </p:cNvSpPr>
          <p:nvPr>
            <p:ph type="title"/>
          </p:nvPr>
        </p:nvSpPr>
        <p:spPr>
          <a:xfrm>
            <a:off x="830668" y="38485"/>
            <a:ext cx="10353761" cy="1326321"/>
          </a:xfrm>
        </p:spPr>
        <p:txBody>
          <a:bodyPr/>
          <a:lstStyle/>
          <a:p>
            <a:r>
              <a:rPr lang="it-IT" dirty="0">
                <a:latin typeface="+mn-lt"/>
              </a:rPr>
              <a:t>LE STRATEGIE DIFENSIVE</a:t>
            </a:r>
          </a:p>
        </p:txBody>
      </p:sp>
      <p:sp>
        <p:nvSpPr>
          <p:cNvPr id="3" name="Segnaposto contenuto 2">
            <a:extLst>
              <a:ext uri="{FF2B5EF4-FFF2-40B4-BE49-F238E27FC236}">
                <a16:creationId xmlns:a16="http://schemas.microsoft.com/office/drawing/2014/main" id="{1606D454-E8C7-4FAE-92AB-6EAE7BC318CF}"/>
              </a:ext>
            </a:extLst>
          </p:cNvPr>
          <p:cNvSpPr>
            <a:spLocks noGrp="1"/>
          </p:cNvSpPr>
          <p:nvPr>
            <p:ph idx="1"/>
          </p:nvPr>
        </p:nvSpPr>
        <p:spPr>
          <a:xfrm>
            <a:off x="393940" y="976253"/>
            <a:ext cx="11404120" cy="5359892"/>
          </a:xfrm>
        </p:spPr>
        <p:txBody>
          <a:bodyPr>
            <a:normAutofit fontScale="40000" lnSpcReduction="20000"/>
          </a:bodyPr>
          <a:lstStyle/>
          <a:p>
            <a:pPr marL="0" indent="0" algn="ctr">
              <a:buNone/>
            </a:pPr>
            <a:r>
              <a:rPr lang="it-IT" sz="4300" dirty="0">
                <a:solidFill>
                  <a:srgbClr val="FFFF00"/>
                </a:solidFill>
              </a:rPr>
              <a:t>La contestazione dell’attendibilità delle persone offese</a:t>
            </a:r>
          </a:p>
          <a:p>
            <a:pPr marL="0" indent="0" algn="ctr">
              <a:buNone/>
            </a:pPr>
            <a:endParaRPr lang="it-IT" sz="4300" dirty="0"/>
          </a:p>
          <a:p>
            <a:pPr marL="0" indent="0" algn="just">
              <a:buNone/>
            </a:pPr>
            <a:r>
              <a:rPr lang="it-IT" sz="4300" dirty="0"/>
              <a:t>Si tratta di una strategia posta in essere soprattutto in caso di vittime minorenni</a:t>
            </a:r>
          </a:p>
          <a:p>
            <a:pPr marL="0" indent="0" algn="just">
              <a:buNone/>
            </a:pPr>
            <a:endParaRPr lang="it-IT" sz="4300" dirty="0"/>
          </a:p>
          <a:p>
            <a:pPr marL="0" indent="0" algn="just">
              <a:buNone/>
            </a:pPr>
            <a:r>
              <a:rPr lang="it-IT" sz="4300" dirty="0"/>
              <a:t>In genere, i minori sono gli unici testimoni degli abusi e, in quanto tali, le loro dichiarazioni di solito scontano un surplus di circospezione.</a:t>
            </a:r>
          </a:p>
          <a:p>
            <a:pPr marL="0" indent="0" algn="just">
              <a:buNone/>
            </a:pPr>
            <a:endParaRPr lang="it-IT" sz="4300" dirty="0"/>
          </a:p>
          <a:p>
            <a:pPr marL="0" indent="0" algn="just">
              <a:buNone/>
            </a:pPr>
            <a:r>
              <a:rPr lang="it-IT" sz="4300" dirty="0"/>
              <a:t>Le principali strategie di difesa di fronte alle dichiarazioni dei minori abusati concernono:</a:t>
            </a:r>
          </a:p>
          <a:p>
            <a:pPr marL="457200" indent="-457200" algn="just">
              <a:buFont typeface="+mj-lt"/>
              <a:buAutoNum type="arabicPeriod"/>
            </a:pPr>
            <a:r>
              <a:rPr lang="it-IT" sz="4300" dirty="0"/>
              <a:t>l’attendibilità intrinseca degli stessi; </a:t>
            </a:r>
          </a:p>
          <a:p>
            <a:pPr marL="457200" indent="-457200" algn="just">
              <a:buFont typeface="+mj-lt"/>
              <a:buAutoNum type="arabicPeriod"/>
            </a:pPr>
            <a:r>
              <a:rPr lang="it-IT" sz="4300" dirty="0"/>
              <a:t>la frammentarietà e le incertezze nell’esposizione; </a:t>
            </a:r>
          </a:p>
          <a:p>
            <a:pPr marL="457200" indent="-457200" algn="just">
              <a:buFont typeface="+mj-lt"/>
              <a:buAutoNum type="arabicPeriod"/>
            </a:pPr>
            <a:r>
              <a:rPr lang="it-IT" sz="4300" dirty="0"/>
              <a:t>le divergenze rispetto alle affermazioni operate in un momento successivo alla prima rivelazione e alle testimonianze di altre persone offese o soggetti terzi;</a:t>
            </a:r>
          </a:p>
          <a:p>
            <a:pPr marL="457200" indent="-457200" algn="just">
              <a:buFont typeface="+mj-lt"/>
              <a:buAutoNum type="arabicPeriod"/>
            </a:pPr>
            <a:r>
              <a:rPr lang="it-IT" sz="4300" dirty="0"/>
              <a:t>la riconosciuta falsità di parte delle accuse e il rischio di fenomeni di contaminazione dell’informazione, tali da ingenerare suggestioni e influenze reciproche.</a:t>
            </a:r>
          </a:p>
          <a:p>
            <a:pPr marL="0" indent="0" algn="just">
              <a:buNone/>
            </a:pPr>
            <a:endParaRPr lang="it-IT" sz="4300" dirty="0"/>
          </a:p>
          <a:p>
            <a:pPr marL="0" indent="0">
              <a:buNone/>
            </a:pPr>
            <a:endParaRPr lang="it-IT" dirty="0"/>
          </a:p>
        </p:txBody>
      </p:sp>
      <p:sp>
        <p:nvSpPr>
          <p:cNvPr id="5" name="Segnaposto numero diapositiva 4">
            <a:extLst>
              <a:ext uri="{FF2B5EF4-FFF2-40B4-BE49-F238E27FC236}">
                <a16:creationId xmlns:a16="http://schemas.microsoft.com/office/drawing/2014/main" id="{72295E1A-3554-4B41-A9DD-D17B3D3CAA95}"/>
              </a:ext>
            </a:extLst>
          </p:cNvPr>
          <p:cNvSpPr>
            <a:spLocks noGrp="1"/>
          </p:cNvSpPr>
          <p:nvPr>
            <p:ph type="sldNum" sz="quarter" idx="12"/>
          </p:nvPr>
        </p:nvSpPr>
        <p:spPr/>
        <p:txBody>
          <a:bodyPr/>
          <a:lstStyle/>
          <a:p>
            <a:fld id="{B8E58D32-DF30-4C66-9099-EE909E815CDD}" type="slidenum">
              <a:rPr lang="it-IT" smtClean="0"/>
              <a:t>61</a:t>
            </a:fld>
            <a:endParaRPr lang="it-IT" dirty="0"/>
          </a:p>
        </p:txBody>
      </p:sp>
      <p:sp>
        <p:nvSpPr>
          <p:cNvPr id="8" name="CasellaDiTesto 7">
            <a:extLst>
              <a:ext uri="{FF2B5EF4-FFF2-40B4-BE49-F238E27FC236}">
                <a16:creationId xmlns:a16="http://schemas.microsoft.com/office/drawing/2014/main" id="{8C364B88-2DB2-4DD0-865E-BDAFE080FF49}"/>
              </a:ext>
            </a:extLst>
          </p:cNvPr>
          <p:cNvSpPr txBox="1"/>
          <p:nvPr/>
        </p:nvSpPr>
        <p:spPr>
          <a:xfrm>
            <a:off x="203200" y="642085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897347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ADE81-2312-447E-B8B8-11816914C322}"/>
              </a:ext>
            </a:extLst>
          </p:cNvPr>
          <p:cNvSpPr>
            <a:spLocks noGrp="1"/>
          </p:cNvSpPr>
          <p:nvPr>
            <p:ph type="title"/>
          </p:nvPr>
        </p:nvSpPr>
        <p:spPr>
          <a:xfrm>
            <a:off x="913795" y="184728"/>
            <a:ext cx="10353761" cy="1326321"/>
          </a:xfrm>
        </p:spPr>
        <p:txBody>
          <a:bodyPr/>
          <a:lstStyle/>
          <a:p>
            <a:r>
              <a:rPr lang="it-IT" dirty="0">
                <a:latin typeface="+mn-lt"/>
              </a:rPr>
              <a:t>LE STRATEGIE DIFENSIVE</a:t>
            </a:r>
          </a:p>
        </p:txBody>
      </p:sp>
      <p:graphicFrame>
        <p:nvGraphicFramePr>
          <p:cNvPr id="10" name="Segnaposto contenuto 2">
            <a:extLst>
              <a:ext uri="{FF2B5EF4-FFF2-40B4-BE49-F238E27FC236}">
                <a16:creationId xmlns:a16="http://schemas.microsoft.com/office/drawing/2014/main" id="{1B5A0E6B-2EBB-AD7B-C79B-3AC71D5274B6}"/>
              </a:ext>
            </a:extLst>
          </p:cNvPr>
          <p:cNvGraphicFramePr>
            <a:graphicFrameLocks noGrp="1"/>
          </p:cNvGraphicFramePr>
          <p:nvPr>
            <p:ph idx="1"/>
            <p:extLst>
              <p:ext uri="{D42A27DB-BD31-4B8C-83A1-F6EECF244321}">
                <p14:modId xmlns:p14="http://schemas.microsoft.com/office/powerpoint/2010/main" val="3110538837"/>
              </p:ext>
            </p:extLst>
          </p:nvPr>
        </p:nvGraphicFramePr>
        <p:xfrm>
          <a:off x="924444" y="1272760"/>
          <a:ext cx="10686711" cy="4312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B9DE2C91-27B1-4A3E-902B-2DD6A6451E62}"/>
              </a:ext>
            </a:extLst>
          </p:cNvPr>
          <p:cNvSpPr>
            <a:spLocks noGrp="1"/>
          </p:cNvSpPr>
          <p:nvPr>
            <p:ph type="sldNum" sz="quarter" idx="12"/>
          </p:nvPr>
        </p:nvSpPr>
        <p:spPr/>
        <p:txBody>
          <a:bodyPr/>
          <a:lstStyle/>
          <a:p>
            <a:fld id="{B8E58D32-DF30-4C66-9099-EE909E815CDD}" type="slidenum">
              <a:rPr lang="it-IT" smtClean="0"/>
              <a:t>62</a:t>
            </a:fld>
            <a:endParaRPr lang="it-IT" dirty="0"/>
          </a:p>
        </p:txBody>
      </p:sp>
      <p:sp>
        <p:nvSpPr>
          <p:cNvPr id="8" name="CasellaDiTesto 7">
            <a:extLst>
              <a:ext uri="{FF2B5EF4-FFF2-40B4-BE49-F238E27FC236}">
                <a16:creationId xmlns:a16="http://schemas.microsoft.com/office/drawing/2014/main" id="{1848F342-49E0-4812-B4A5-151491B96A14}"/>
              </a:ext>
            </a:extLst>
          </p:cNvPr>
          <p:cNvSpPr txBox="1"/>
          <p:nvPr/>
        </p:nvSpPr>
        <p:spPr>
          <a:xfrm>
            <a:off x="92363" y="655016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202040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87FC3-3732-46C8-AEAC-50B22BE33803}"/>
              </a:ext>
            </a:extLst>
          </p:cNvPr>
          <p:cNvSpPr>
            <a:spLocks noGrp="1"/>
          </p:cNvSpPr>
          <p:nvPr>
            <p:ph type="title"/>
          </p:nvPr>
        </p:nvSpPr>
        <p:spPr>
          <a:xfrm>
            <a:off x="923320" y="104775"/>
            <a:ext cx="10353761" cy="1326321"/>
          </a:xfrm>
        </p:spPr>
        <p:txBody>
          <a:bodyPr vert="horz" lIns="91440" tIns="45720" rIns="91440" bIns="45720" rtlCol="0" anchor="ctr">
            <a:normAutofit/>
          </a:bodyPr>
          <a:lstStyle/>
          <a:p>
            <a:r>
              <a:rPr lang="en-US" dirty="0"/>
              <a:t>LE STRATEGIE DIFENSIVE</a:t>
            </a:r>
          </a:p>
        </p:txBody>
      </p:sp>
      <p:sp>
        <p:nvSpPr>
          <p:cNvPr id="8" name="CasellaDiTesto 7">
            <a:extLst>
              <a:ext uri="{FF2B5EF4-FFF2-40B4-BE49-F238E27FC236}">
                <a16:creationId xmlns:a16="http://schemas.microsoft.com/office/drawing/2014/main" id="{4CF9C54D-CB64-427A-8C42-BB1F18AA8514}"/>
              </a:ext>
            </a:extLst>
          </p:cNvPr>
          <p:cNvSpPr txBox="1"/>
          <p:nvPr/>
        </p:nvSpPr>
        <p:spPr>
          <a:xfrm>
            <a:off x="314037" y="6478719"/>
            <a:ext cx="6096000" cy="246221"/>
          </a:xfrm>
          <a:prstGeom prst="rect">
            <a:avLst/>
          </a:prstGeom>
          <a:noFill/>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endPar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Segnaposto numero diapositiva 4">
            <a:extLst>
              <a:ext uri="{FF2B5EF4-FFF2-40B4-BE49-F238E27FC236}">
                <a16:creationId xmlns:a16="http://schemas.microsoft.com/office/drawing/2014/main" id="{CB61E00D-6768-49B4-BF90-B4113727A380}"/>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8E58D32-DF30-4C66-9099-EE909E815CDD}" type="slidenum">
              <a:rPr lang="en-US" smtClean="0"/>
              <a:pPr defTabSz="914400">
                <a:spcAft>
                  <a:spcPts val="600"/>
                </a:spcAft>
              </a:pPr>
              <a:t>63</a:t>
            </a:fld>
            <a:endParaRPr lang="en-US"/>
          </a:p>
        </p:txBody>
      </p:sp>
      <p:graphicFrame>
        <p:nvGraphicFramePr>
          <p:cNvPr id="10" name="Segnaposto contenuto 2">
            <a:extLst>
              <a:ext uri="{FF2B5EF4-FFF2-40B4-BE49-F238E27FC236}">
                <a16:creationId xmlns:a16="http://schemas.microsoft.com/office/drawing/2014/main" id="{AD114FEF-04FD-9164-69AC-B6790D4030B8}"/>
              </a:ext>
            </a:extLst>
          </p:cNvPr>
          <p:cNvGraphicFramePr>
            <a:graphicFrameLocks noGrp="1"/>
          </p:cNvGraphicFramePr>
          <p:nvPr>
            <p:ph idx="1"/>
            <p:extLst>
              <p:ext uri="{D42A27DB-BD31-4B8C-83A1-F6EECF244321}">
                <p14:modId xmlns:p14="http://schemas.microsoft.com/office/powerpoint/2010/main" val="2320395271"/>
              </p:ext>
            </p:extLst>
          </p:nvPr>
        </p:nvGraphicFramePr>
        <p:xfrm>
          <a:off x="323850" y="1695449"/>
          <a:ext cx="11277599"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838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C154C-68C4-4000-BA5B-0AC585D98590}"/>
              </a:ext>
            </a:extLst>
          </p:cNvPr>
          <p:cNvSpPr>
            <a:spLocks noGrp="1"/>
          </p:cNvSpPr>
          <p:nvPr>
            <p:ph type="title"/>
          </p:nvPr>
        </p:nvSpPr>
        <p:spPr>
          <a:xfrm>
            <a:off x="913795" y="258618"/>
            <a:ext cx="10353761" cy="1326321"/>
          </a:xfrm>
        </p:spPr>
        <p:txBody>
          <a:bodyPr/>
          <a:lstStyle/>
          <a:p>
            <a:r>
              <a:rPr lang="it-IT" dirty="0">
                <a:latin typeface="+mn-lt"/>
              </a:rPr>
              <a:t>LE STRATEGIE DIFENSIVE</a:t>
            </a:r>
          </a:p>
        </p:txBody>
      </p:sp>
      <p:graphicFrame>
        <p:nvGraphicFramePr>
          <p:cNvPr id="12" name="Segnaposto contenuto 2">
            <a:extLst>
              <a:ext uri="{FF2B5EF4-FFF2-40B4-BE49-F238E27FC236}">
                <a16:creationId xmlns:a16="http://schemas.microsoft.com/office/drawing/2014/main" id="{A9AF7C9B-5F2E-CC30-B1E7-65E811CE2C2D}"/>
              </a:ext>
            </a:extLst>
          </p:cNvPr>
          <p:cNvGraphicFramePr>
            <a:graphicFrameLocks noGrp="1"/>
          </p:cNvGraphicFramePr>
          <p:nvPr>
            <p:ph idx="1"/>
            <p:extLst>
              <p:ext uri="{D42A27DB-BD31-4B8C-83A1-F6EECF244321}">
                <p14:modId xmlns:p14="http://schemas.microsoft.com/office/powerpoint/2010/main" val="3232826773"/>
              </p:ext>
            </p:extLst>
          </p:nvPr>
        </p:nvGraphicFramePr>
        <p:xfrm>
          <a:off x="314325" y="1352831"/>
          <a:ext cx="11572875" cy="507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0DC25C4B-B6A9-4BC8-A4C2-E046C12EB7AE}"/>
              </a:ext>
            </a:extLst>
          </p:cNvPr>
          <p:cNvSpPr>
            <a:spLocks noGrp="1"/>
          </p:cNvSpPr>
          <p:nvPr>
            <p:ph type="sldNum" sz="quarter" idx="12"/>
          </p:nvPr>
        </p:nvSpPr>
        <p:spPr/>
        <p:txBody>
          <a:bodyPr/>
          <a:lstStyle/>
          <a:p>
            <a:fld id="{B8E58D32-DF30-4C66-9099-EE909E815CDD}" type="slidenum">
              <a:rPr lang="it-IT" smtClean="0"/>
              <a:t>64</a:t>
            </a:fld>
            <a:endParaRPr lang="it-IT" dirty="0"/>
          </a:p>
        </p:txBody>
      </p:sp>
      <p:sp>
        <p:nvSpPr>
          <p:cNvPr id="8" name="CasellaDiTesto 7">
            <a:extLst>
              <a:ext uri="{FF2B5EF4-FFF2-40B4-BE49-F238E27FC236}">
                <a16:creationId xmlns:a16="http://schemas.microsoft.com/office/drawing/2014/main" id="{8029AA15-C9D0-4226-951E-2F2E62E3214E}"/>
              </a:ext>
            </a:extLst>
          </p:cNvPr>
          <p:cNvSpPr txBox="1"/>
          <p:nvPr/>
        </p:nvSpPr>
        <p:spPr>
          <a:xfrm>
            <a:off x="203200"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216539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4F4FF-F195-47DF-8417-B7757E3176C6}"/>
              </a:ext>
            </a:extLst>
          </p:cNvPr>
          <p:cNvSpPr>
            <a:spLocks noGrp="1"/>
          </p:cNvSpPr>
          <p:nvPr>
            <p:ph type="title"/>
          </p:nvPr>
        </p:nvSpPr>
        <p:spPr>
          <a:xfrm>
            <a:off x="919119" y="92363"/>
            <a:ext cx="10353761" cy="1326321"/>
          </a:xfrm>
        </p:spPr>
        <p:txBody>
          <a:bodyPr/>
          <a:lstStyle/>
          <a:p>
            <a:r>
              <a:rPr lang="it-IT" dirty="0">
                <a:latin typeface="+mn-lt"/>
              </a:rPr>
              <a:t>LE STRATEGIE DIFENSIVE</a:t>
            </a:r>
          </a:p>
        </p:txBody>
      </p:sp>
      <p:graphicFrame>
        <p:nvGraphicFramePr>
          <p:cNvPr id="10" name="Segnaposto contenuto 2">
            <a:extLst>
              <a:ext uri="{FF2B5EF4-FFF2-40B4-BE49-F238E27FC236}">
                <a16:creationId xmlns:a16="http://schemas.microsoft.com/office/drawing/2014/main" id="{C4750C8C-ABBE-8C42-9CF3-7BA486D11E79}"/>
              </a:ext>
            </a:extLst>
          </p:cNvPr>
          <p:cNvGraphicFramePr>
            <a:graphicFrameLocks noGrp="1"/>
          </p:cNvGraphicFramePr>
          <p:nvPr>
            <p:ph idx="1"/>
            <p:extLst>
              <p:ext uri="{D42A27DB-BD31-4B8C-83A1-F6EECF244321}">
                <p14:modId xmlns:p14="http://schemas.microsoft.com/office/powerpoint/2010/main" val="3398065085"/>
              </p:ext>
            </p:extLst>
          </p:nvPr>
        </p:nvGraphicFramePr>
        <p:xfrm>
          <a:off x="440557" y="1132358"/>
          <a:ext cx="11593902" cy="519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E1EE9B41-FD7D-4CB6-AE3B-CED82CBE8910}"/>
              </a:ext>
            </a:extLst>
          </p:cNvPr>
          <p:cNvSpPr>
            <a:spLocks noGrp="1"/>
          </p:cNvSpPr>
          <p:nvPr>
            <p:ph type="sldNum" sz="quarter" idx="12"/>
          </p:nvPr>
        </p:nvSpPr>
        <p:spPr/>
        <p:txBody>
          <a:bodyPr/>
          <a:lstStyle/>
          <a:p>
            <a:fld id="{B8E58D32-DF30-4C66-9099-EE909E815CDD}" type="slidenum">
              <a:rPr lang="it-IT" smtClean="0"/>
              <a:t>65</a:t>
            </a:fld>
            <a:endParaRPr lang="it-IT" dirty="0"/>
          </a:p>
        </p:txBody>
      </p:sp>
      <p:sp>
        <p:nvSpPr>
          <p:cNvPr id="8" name="CasellaDiTesto 7">
            <a:extLst>
              <a:ext uri="{FF2B5EF4-FFF2-40B4-BE49-F238E27FC236}">
                <a16:creationId xmlns:a16="http://schemas.microsoft.com/office/drawing/2014/main" id="{108A1A4A-C2F6-48F8-97A7-9F72C57ECFD5}"/>
              </a:ext>
            </a:extLst>
          </p:cNvPr>
          <p:cNvSpPr txBox="1"/>
          <p:nvPr/>
        </p:nvSpPr>
        <p:spPr>
          <a:xfrm>
            <a:off x="295564" y="648483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1668586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D794A-E385-4BCF-8D43-BB646F53290A}"/>
              </a:ext>
            </a:extLst>
          </p:cNvPr>
          <p:cNvSpPr>
            <a:spLocks noGrp="1"/>
          </p:cNvSpPr>
          <p:nvPr>
            <p:ph type="title"/>
          </p:nvPr>
        </p:nvSpPr>
        <p:spPr>
          <a:xfrm>
            <a:off x="5040576" y="141645"/>
            <a:ext cx="6340084" cy="1326321"/>
          </a:xfrm>
        </p:spPr>
        <p:txBody>
          <a:bodyPr>
            <a:normAutofit/>
          </a:bodyPr>
          <a:lstStyle/>
          <a:p>
            <a:r>
              <a:rPr lang="it-IT" dirty="0">
                <a:solidFill>
                  <a:srgbClr val="FFFFFF"/>
                </a:solidFill>
                <a:latin typeface="+mn-lt"/>
              </a:rPr>
              <a:t>L’USO DEGLI STRUMENTI INFORMATICI</a:t>
            </a:r>
          </a:p>
        </p:txBody>
      </p:sp>
      <p:sp>
        <p:nvSpPr>
          <p:cNvPr id="3" name="Segnaposto contenuto 2">
            <a:extLst>
              <a:ext uri="{FF2B5EF4-FFF2-40B4-BE49-F238E27FC236}">
                <a16:creationId xmlns:a16="http://schemas.microsoft.com/office/drawing/2014/main" id="{70077AB2-5CDD-475C-A153-14D6F1E42C64}"/>
              </a:ext>
            </a:extLst>
          </p:cNvPr>
          <p:cNvSpPr>
            <a:spLocks noGrp="1"/>
          </p:cNvSpPr>
          <p:nvPr>
            <p:ph idx="1"/>
          </p:nvPr>
        </p:nvSpPr>
        <p:spPr>
          <a:xfrm>
            <a:off x="4927471" y="1609611"/>
            <a:ext cx="7045454" cy="4934064"/>
          </a:xfrm>
        </p:spPr>
        <p:txBody>
          <a:bodyPr>
            <a:normAutofit lnSpcReduction="10000"/>
          </a:bodyPr>
          <a:lstStyle/>
          <a:p>
            <a:pPr marL="0" indent="0" algn="just">
              <a:buNone/>
            </a:pPr>
            <a:r>
              <a:rPr lang="it-IT" sz="2800" dirty="0">
                <a:solidFill>
                  <a:srgbClr val="FFFFFF"/>
                </a:solidFill>
              </a:rPr>
              <a:t>Le asserite “relazioni sentimentali”, invocate a volte nelle strategie difensive degli accusati di abusi sessuali, sono sovente accompagnate da “assidui rapporti tramite mezzi di comunicazione telematici, in particolare tramite strumenti di videoscrittura”, che consentono di coltivare un rapporto informale con l’atleta e di insinuarsi gradualmente in tutti gli aspetti della sua vita.</a:t>
            </a:r>
          </a:p>
          <a:p>
            <a:pPr algn="just"/>
            <a:endParaRPr lang="it-IT" sz="2800" dirty="0">
              <a:solidFill>
                <a:srgbClr val="FFFFFF"/>
              </a:solidFill>
            </a:endParaRPr>
          </a:p>
        </p:txBody>
      </p:sp>
      <p:sp>
        <p:nvSpPr>
          <p:cNvPr id="5" name="Segnaposto numero diapositiva 4">
            <a:extLst>
              <a:ext uri="{FF2B5EF4-FFF2-40B4-BE49-F238E27FC236}">
                <a16:creationId xmlns:a16="http://schemas.microsoft.com/office/drawing/2014/main" id="{2A1E5C0A-6A5B-4624-AD67-1523F712AC3D}"/>
              </a:ext>
            </a:extLst>
          </p:cNvPr>
          <p:cNvSpPr>
            <a:spLocks noGrp="1"/>
          </p:cNvSpPr>
          <p:nvPr>
            <p:ph type="sldNum" sz="quarter" idx="12"/>
          </p:nvPr>
        </p:nvSpPr>
        <p:spPr/>
        <p:txBody>
          <a:bodyPr/>
          <a:lstStyle/>
          <a:p>
            <a:fld id="{B8E58D32-DF30-4C66-9099-EE909E815CDD}" type="slidenum">
              <a:rPr lang="it-IT" smtClean="0"/>
              <a:t>66</a:t>
            </a:fld>
            <a:endParaRPr lang="it-IT" dirty="0"/>
          </a:p>
        </p:txBody>
      </p:sp>
      <p:pic>
        <p:nvPicPr>
          <p:cNvPr id="9" name="Elemento grafico 8" descr="Smartphone con riempimento a tinta unita">
            <a:extLst>
              <a:ext uri="{FF2B5EF4-FFF2-40B4-BE49-F238E27FC236}">
                <a16:creationId xmlns:a16="http://schemas.microsoft.com/office/drawing/2014/main" id="{952C3A8E-AE6E-425C-9505-9C79A458B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555" y="1209963"/>
            <a:ext cx="4255499" cy="4255499"/>
          </a:xfrm>
          <a:prstGeom prst="rect">
            <a:avLst/>
          </a:prstGeom>
        </p:spPr>
      </p:pic>
      <p:sp>
        <p:nvSpPr>
          <p:cNvPr id="12" name="CasellaDiTesto 11">
            <a:extLst>
              <a:ext uri="{FF2B5EF4-FFF2-40B4-BE49-F238E27FC236}">
                <a16:creationId xmlns:a16="http://schemas.microsoft.com/office/drawing/2014/main" id="{025AF809-7DA3-4146-9D6D-BD16FBAE8736}"/>
              </a:ext>
            </a:extLst>
          </p:cNvPr>
          <p:cNvSpPr txBox="1"/>
          <p:nvPr/>
        </p:nvSpPr>
        <p:spPr>
          <a:xfrm>
            <a:off x="219075" y="64701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220199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4.2 – </a:t>
            </a:r>
            <a:r>
              <a:rPr lang="it-IT" cap="none" dirty="0">
                <a:latin typeface="+mn-lt"/>
              </a:rPr>
              <a:t>La giurisprudenza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67</a:t>
            </a:fld>
            <a:endParaRPr lang="it-IT" dirty="0"/>
          </a:p>
        </p:txBody>
      </p:sp>
    </p:spTree>
    <p:extLst>
      <p:ext uri="{BB962C8B-B14F-4D97-AF65-F5344CB8AC3E}">
        <p14:creationId xmlns:p14="http://schemas.microsoft.com/office/powerpoint/2010/main" val="824212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DF463-0FF2-4464-B4EA-8F7166551DA3}"/>
              </a:ext>
            </a:extLst>
          </p:cNvPr>
          <p:cNvSpPr>
            <a:spLocks noGrp="1"/>
          </p:cNvSpPr>
          <p:nvPr>
            <p:ph type="title"/>
          </p:nvPr>
        </p:nvSpPr>
        <p:spPr>
          <a:xfrm>
            <a:off x="5040576" y="171449"/>
            <a:ext cx="6340084" cy="1326321"/>
          </a:xfrm>
        </p:spPr>
        <p:txBody>
          <a:bodyPr>
            <a:normAutofit/>
          </a:bodyPr>
          <a:lstStyle/>
          <a:p>
            <a:r>
              <a:rPr lang="it-IT" dirty="0">
                <a:solidFill>
                  <a:srgbClr val="FFFFFF"/>
                </a:solidFill>
                <a:latin typeface="+mn-lt"/>
              </a:rPr>
              <a:t>LA GIURISPRUDENZA</a:t>
            </a:r>
            <a:br>
              <a:rPr lang="it-IT" dirty="0">
                <a:solidFill>
                  <a:srgbClr val="FFFFFF"/>
                </a:solidFill>
              </a:rPr>
            </a:br>
            <a:endParaRPr lang="it-IT" dirty="0">
              <a:solidFill>
                <a:srgbClr val="FFFFFF"/>
              </a:solidFill>
            </a:endParaRPr>
          </a:p>
        </p:txBody>
      </p:sp>
      <p:sp>
        <p:nvSpPr>
          <p:cNvPr id="3" name="Segnaposto contenuto 2">
            <a:extLst>
              <a:ext uri="{FF2B5EF4-FFF2-40B4-BE49-F238E27FC236}">
                <a16:creationId xmlns:a16="http://schemas.microsoft.com/office/drawing/2014/main" id="{916F87F3-51F4-46D5-A8C9-F7E213942062}"/>
              </a:ext>
            </a:extLst>
          </p:cNvPr>
          <p:cNvSpPr>
            <a:spLocks noGrp="1"/>
          </p:cNvSpPr>
          <p:nvPr>
            <p:ph idx="1"/>
          </p:nvPr>
        </p:nvSpPr>
        <p:spPr>
          <a:xfrm>
            <a:off x="4927471" y="1019175"/>
            <a:ext cx="7026404" cy="5667376"/>
          </a:xfrm>
        </p:spPr>
        <p:txBody>
          <a:bodyPr>
            <a:normAutofit/>
          </a:bodyPr>
          <a:lstStyle/>
          <a:p>
            <a:pPr marL="0" indent="0">
              <a:lnSpc>
                <a:spcPct val="110000"/>
              </a:lnSpc>
              <a:buNone/>
            </a:pPr>
            <a:r>
              <a:rPr lang="it-IT" sz="1600" dirty="0">
                <a:solidFill>
                  <a:srgbClr val="FFFFFF"/>
                </a:solidFill>
              </a:rPr>
              <a:t>(Cass. Pen., sez. III, sentenza n.15433/2018)</a:t>
            </a:r>
          </a:p>
          <a:p>
            <a:pPr marL="0" indent="0" algn="just">
              <a:lnSpc>
                <a:spcPct val="110000"/>
              </a:lnSpc>
              <a:buNone/>
            </a:pPr>
            <a:r>
              <a:rPr lang="it-IT" sz="1600" i="1" dirty="0">
                <a:solidFill>
                  <a:srgbClr val="FFFFFF"/>
                </a:solidFill>
              </a:rPr>
              <a:t>«Non potrà certamente escludersi la rilevanza penale di una condotta consistente nel compimento di atti sessuali in danno di soggetti che – vuoi per limiti legati ad un’età estremamente infantile, vuoi per limiti legati a fattori nosologici, siano essi fisici ovvero psichici – non siano in grado di apprezzare la invasività e la violenza degli atti in questione», altrimenti si escluderebbe la commissione di qualsiasi reato ogniqualvolta il soggetto portatore dell’interesse leso non avesse la consapevolezza dell’avvenuta lesione».</a:t>
            </a:r>
          </a:p>
          <a:p>
            <a:pPr marL="0" indent="0">
              <a:lnSpc>
                <a:spcPct val="110000"/>
              </a:lnSpc>
              <a:buNone/>
            </a:pPr>
            <a:endParaRPr lang="it-IT" sz="1600" dirty="0">
              <a:solidFill>
                <a:srgbClr val="FFFFFF"/>
              </a:solidFill>
            </a:endParaRPr>
          </a:p>
          <a:p>
            <a:pPr marL="0" indent="0" algn="just">
              <a:lnSpc>
                <a:spcPct val="110000"/>
              </a:lnSpc>
              <a:buNone/>
            </a:pPr>
            <a:r>
              <a:rPr lang="it-IT" sz="1600" dirty="0">
                <a:solidFill>
                  <a:srgbClr val="FFFFFF"/>
                </a:solidFill>
              </a:rPr>
              <a:t>Si tratta di un caso relativo ad un allenatore di calcio, nel quale è emerso che </a:t>
            </a:r>
            <a:r>
              <a:rPr lang="it-IT" sz="1600" i="1" dirty="0">
                <a:solidFill>
                  <a:srgbClr val="FFFFFF"/>
                </a:solidFill>
              </a:rPr>
              <a:t>«le giovani persone offese, chiaramente in ciò influenzate sia dal rapporto di fiducia  che le legava al loro “allenatore”, sia dalla ingenuità connessa alla loro età ancora preadolescenziale, in prima battuta, sebbene avessero avvertito un certo disagio derivante dai comportamenti del P., non ne avevano colto la indubbia oggettiva connotazione sessuale, dimostrata anche dall’insinuante quesito che il P. rivolgeva alle persone offese in merito al fatto se essi provassero o meno piacere da quanto lui faceva su di loro».</a:t>
            </a:r>
          </a:p>
          <a:p>
            <a:pPr>
              <a:lnSpc>
                <a:spcPct val="110000"/>
              </a:lnSpc>
            </a:pPr>
            <a:endParaRPr lang="it-IT" sz="1600" dirty="0">
              <a:solidFill>
                <a:srgbClr val="FFFFFF"/>
              </a:solidFill>
            </a:endParaRPr>
          </a:p>
        </p:txBody>
      </p:sp>
      <p:sp>
        <p:nvSpPr>
          <p:cNvPr id="6" name="Segnaposto numero diapositiva 5">
            <a:extLst>
              <a:ext uri="{FF2B5EF4-FFF2-40B4-BE49-F238E27FC236}">
                <a16:creationId xmlns:a16="http://schemas.microsoft.com/office/drawing/2014/main" id="{1C8246BB-C043-4C7C-8C2C-E78E56A51A15}"/>
              </a:ext>
            </a:extLst>
          </p:cNvPr>
          <p:cNvSpPr>
            <a:spLocks noGrp="1"/>
          </p:cNvSpPr>
          <p:nvPr>
            <p:ph type="sldNum" sz="quarter" idx="12"/>
          </p:nvPr>
        </p:nvSpPr>
        <p:spPr/>
        <p:txBody>
          <a:bodyPr/>
          <a:lstStyle/>
          <a:p>
            <a:fld id="{B8E58D32-DF30-4C66-9099-EE909E815CDD}" type="slidenum">
              <a:rPr lang="it-IT" smtClean="0"/>
              <a:t>68</a:t>
            </a:fld>
            <a:endParaRPr lang="it-IT" dirty="0"/>
          </a:p>
        </p:txBody>
      </p:sp>
      <p:pic>
        <p:nvPicPr>
          <p:cNvPr id="5" name="Elemento grafico 4" descr="Corte contorno">
            <a:extLst>
              <a:ext uri="{FF2B5EF4-FFF2-40B4-BE49-F238E27FC236}">
                <a16:creationId xmlns:a16="http://schemas.microsoft.com/office/drawing/2014/main" id="{D42E5EAF-2A9B-4A90-9CFB-C59B354C0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873" y="1133610"/>
            <a:ext cx="4073236" cy="4073236"/>
          </a:xfrm>
          <a:prstGeom prst="rect">
            <a:avLst/>
          </a:prstGeom>
        </p:spPr>
      </p:pic>
      <p:sp>
        <p:nvSpPr>
          <p:cNvPr id="13" name="CasellaDiTesto 12">
            <a:extLst>
              <a:ext uri="{FF2B5EF4-FFF2-40B4-BE49-F238E27FC236}">
                <a16:creationId xmlns:a16="http://schemas.microsoft.com/office/drawing/2014/main" id="{E571D8B9-DFAE-4A0E-BD7E-6A18869BF07A}"/>
              </a:ext>
            </a:extLst>
          </p:cNvPr>
          <p:cNvSpPr txBox="1"/>
          <p:nvPr/>
        </p:nvSpPr>
        <p:spPr>
          <a:xfrm>
            <a:off x="157018" y="64493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SPORT/La giurisprudenza</a:t>
            </a:r>
          </a:p>
        </p:txBody>
      </p:sp>
    </p:spTree>
    <p:extLst>
      <p:ext uri="{BB962C8B-B14F-4D97-AF65-F5344CB8AC3E}">
        <p14:creationId xmlns:p14="http://schemas.microsoft.com/office/powerpoint/2010/main" val="25535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3E6388-51BB-4E0D-96A1-F5A10FB4C2D6}"/>
              </a:ext>
            </a:extLst>
          </p:cNvPr>
          <p:cNvSpPr>
            <a:spLocks noGrp="1"/>
          </p:cNvSpPr>
          <p:nvPr>
            <p:ph type="title"/>
          </p:nvPr>
        </p:nvSpPr>
        <p:spPr/>
        <p:txBody>
          <a:bodyPr/>
          <a:lstStyle/>
          <a:p>
            <a:r>
              <a:rPr lang="it-IT" dirty="0">
                <a:latin typeface="+mn-lt"/>
              </a:rPr>
              <a:t>LA GIURISPRUDENZA</a:t>
            </a:r>
          </a:p>
        </p:txBody>
      </p:sp>
      <p:sp>
        <p:nvSpPr>
          <p:cNvPr id="3" name="Segnaposto contenuto 2">
            <a:extLst>
              <a:ext uri="{FF2B5EF4-FFF2-40B4-BE49-F238E27FC236}">
                <a16:creationId xmlns:a16="http://schemas.microsoft.com/office/drawing/2014/main" id="{D12CBD73-FEC3-4645-AD57-9CFF4AC930E0}"/>
              </a:ext>
            </a:extLst>
          </p:cNvPr>
          <p:cNvSpPr>
            <a:spLocks noGrp="1"/>
          </p:cNvSpPr>
          <p:nvPr>
            <p:ph idx="1"/>
          </p:nvPr>
        </p:nvSpPr>
        <p:spPr/>
        <p:txBody>
          <a:bodyPr>
            <a:normAutofit/>
          </a:bodyPr>
          <a:lstStyle/>
          <a:p>
            <a:pPr marL="0" indent="0" algn="ctr">
              <a:buNone/>
            </a:pPr>
            <a:r>
              <a:rPr lang="it-IT" dirty="0"/>
              <a:t>(Cass. Pen., sez. III, sentenza n.32235/2007)</a:t>
            </a:r>
          </a:p>
          <a:p>
            <a:pPr marL="0" indent="0" algn="just">
              <a:buNone/>
            </a:pPr>
            <a:r>
              <a:rPr lang="it-IT" dirty="0"/>
              <a:t>Non può negarsi che quando il rapporto </a:t>
            </a:r>
            <a:r>
              <a:rPr lang="it-IT" i="1" dirty="0"/>
              <a:t>«è qualificato da un elevato differenziale di potere...[la] vittima non è in grado di aderire perché convinta a farlo, ma soggiace al volere del soggetto attivo in quanto è ridotta a mero strumento di soddisfazione delle sue voglie.»</a:t>
            </a:r>
          </a:p>
          <a:p>
            <a:endParaRPr lang="it-IT" dirty="0"/>
          </a:p>
        </p:txBody>
      </p:sp>
      <p:sp>
        <p:nvSpPr>
          <p:cNvPr id="5" name="Segnaposto numero diapositiva 4">
            <a:extLst>
              <a:ext uri="{FF2B5EF4-FFF2-40B4-BE49-F238E27FC236}">
                <a16:creationId xmlns:a16="http://schemas.microsoft.com/office/drawing/2014/main" id="{3FFBAB70-58A0-4E5C-B131-BA1AB7FE8C1B}"/>
              </a:ext>
            </a:extLst>
          </p:cNvPr>
          <p:cNvSpPr>
            <a:spLocks noGrp="1"/>
          </p:cNvSpPr>
          <p:nvPr>
            <p:ph type="sldNum" sz="quarter" idx="12"/>
          </p:nvPr>
        </p:nvSpPr>
        <p:spPr/>
        <p:txBody>
          <a:bodyPr/>
          <a:lstStyle/>
          <a:p>
            <a:fld id="{B8E58D32-DF30-4C66-9099-EE909E815CDD}" type="slidenum">
              <a:rPr lang="it-IT" smtClean="0"/>
              <a:t>69</a:t>
            </a:fld>
            <a:endParaRPr lang="it-IT" dirty="0"/>
          </a:p>
        </p:txBody>
      </p:sp>
      <p:sp>
        <p:nvSpPr>
          <p:cNvPr id="8" name="CasellaDiTesto 7">
            <a:extLst>
              <a:ext uri="{FF2B5EF4-FFF2-40B4-BE49-F238E27FC236}">
                <a16:creationId xmlns:a16="http://schemas.microsoft.com/office/drawing/2014/main" id="{BB08F736-3950-45A4-B497-B27E777487DE}"/>
              </a:ext>
            </a:extLst>
          </p:cNvPr>
          <p:cNvSpPr txBox="1"/>
          <p:nvPr/>
        </p:nvSpPr>
        <p:spPr>
          <a:xfrm>
            <a:off x="323273" y="644856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a:t>
            </a:r>
            <a:r>
              <a:rPr lang="it-IT" sz="1000" dirty="0">
                <a:solidFill>
                  <a:prstClr val="white"/>
                </a:solidFill>
                <a:latin typeface="Rockwell" panose="02060603020205020403"/>
              </a:rPr>
              <a:t>/</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La giurisprudenza</a:t>
            </a:r>
          </a:p>
        </p:txBody>
      </p:sp>
    </p:spTree>
    <p:extLst>
      <p:ext uri="{BB962C8B-B14F-4D97-AF65-F5344CB8AC3E}">
        <p14:creationId xmlns:p14="http://schemas.microsoft.com/office/powerpoint/2010/main" val="178165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 – LA SOCIETÀ MODERNA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a:t>
            </a:fld>
            <a:endParaRPr lang="it-IT" dirty="0"/>
          </a:p>
        </p:txBody>
      </p:sp>
    </p:spTree>
    <p:extLst>
      <p:ext uri="{BB962C8B-B14F-4D97-AF65-F5344CB8AC3E}">
        <p14:creationId xmlns:p14="http://schemas.microsoft.com/office/powerpoint/2010/main" val="690284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CBE027-9EF5-4792-897A-95CAFAE26312}"/>
              </a:ext>
            </a:extLst>
          </p:cNvPr>
          <p:cNvSpPr>
            <a:spLocks noGrp="1"/>
          </p:cNvSpPr>
          <p:nvPr>
            <p:ph type="title"/>
          </p:nvPr>
        </p:nvSpPr>
        <p:spPr>
          <a:xfrm>
            <a:off x="913795" y="166255"/>
            <a:ext cx="10353761" cy="1326321"/>
          </a:xfrm>
        </p:spPr>
        <p:txBody>
          <a:bodyPr/>
          <a:lstStyle/>
          <a:p>
            <a:r>
              <a:rPr lang="it-IT" dirty="0">
                <a:latin typeface="+mn-lt"/>
              </a:rPr>
              <a:t>LA GIURISPRUDENZA</a:t>
            </a:r>
          </a:p>
        </p:txBody>
      </p:sp>
      <p:sp>
        <p:nvSpPr>
          <p:cNvPr id="3" name="Segnaposto contenuto 2">
            <a:extLst>
              <a:ext uri="{FF2B5EF4-FFF2-40B4-BE49-F238E27FC236}">
                <a16:creationId xmlns:a16="http://schemas.microsoft.com/office/drawing/2014/main" id="{F939E5E2-2E0D-41EE-905F-1F0BA487D697}"/>
              </a:ext>
            </a:extLst>
          </p:cNvPr>
          <p:cNvSpPr>
            <a:spLocks noGrp="1"/>
          </p:cNvSpPr>
          <p:nvPr>
            <p:ph idx="1"/>
          </p:nvPr>
        </p:nvSpPr>
        <p:spPr>
          <a:xfrm>
            <a:off x="913795" y="1330036"/>
            <a:ext cx="10353762" cy="4918364"/>
          </a:xfrm>
        </p:spPr>
        <p:txBody>
          <a:bodyPr>
            <a:normAutofit fontScale="92500" lnSpcReduction="10000"/>
          </a:bodyPr>
          <a:lstStyle/>
          <a:p>
            <a:pPr marL="0" indent="0" algn="ctr">
              <a:buNone/>
            </a:pPr>
            <a:r>
              <a:rPr lang="it-IT" dirty="0"/>
              <a:t>(Cass. Pen., sez. III, sentenza n.13599/2015; Cass. Pen., sez. III, sentenza n.31356/2017 Cass. Pen., sez. III, sentenza n.5986/2013)</a:t>
            </a:r>
          </a:p>
          <a:p>
            <a:pPr marL="0" indent="0">
              <a:buNone/>
            </a:pPr>
            <a:endParaRPr lang="it-IT" dirty="0"/>
          </a:p>
          <a:p>
            <a:pPr marL="0" indent="0" algn="just">
              <a:buNone/>
            </a:pPr>
            <a:r>
              <a:rPr lang="it-IT" dirty="0"/>
              <a:t>Molestie sessuali non connotate da violenza e costrizione non possono </a:t>
            </a:r>
            <a:r>
              <a:rPr lang="it-IT" i="1" dirty="0"/>
              <a:t>«dirsi immuni da intimidazione psicologica...[ove l’imputato sia] ben consapevole di esse riuscito a inculcare nelle vittime la convinzione che il loro futuro sportivo dipendesse da lui...e che le stesse si sarebbero  sottomesse al suo volere nel timore di perdere quelle occasioni di gioco, che erano prioritarie nella graduatoria dei loro obiettivi adolescenziali»</a:t>
            </a:r>
            <a:r>
              <a:rPr lang="it-IT" dirty="0"/>
              <a:t>, ben potendo il consenso essere </a:t>
            </a:r>
            <a:r>
              <a:rPr lang="it-IT" i="1" dirty="0"/>
              <a:t>«maliziosamente carpito ed indotto...[facendo] leva sul rapporto maestro/allieva, che può essere particolarmente efficace»</a:t>
            </a:r>
            <a:r>
              <a:rPr lang="it-IT" dirty="0"/>
              <a:t>. Se questo è vero nei confronti degli adolescenti minorenni, non bisogna però pensare che al compimento del diciottesimo anno la situazione cambi drasticamente, al punto da poter es ere rimessa alla totale disponibilità delle parti: è assolutamente irrealistico credere che una persona diciottenne, seguita per anni dallo stesso allenatore, smetta improvvisamente di subirne il fascino</a:t>
            </a:r>
          </a:p>
        </p:txBody>
      </p:sp>
      <p:sp>
        <p:nvSpPr>
          <p:cNvPr id="5" name="Segnaposto numero diapositiva 4">
            <a:extLst>
              <a:ext uri="{FF2B5EF4-FFF2-40B4-BE49-F238E27FC236}">
                <a16:creationId xmlns:a16="http://schemas.microsoft.com/office/drawing/2014/main" id="{D7F83A7F-DD36-4F5F-8503-F47F897349B3}"/>
              </a:ext>
            </a:extLst>
          </p:cNvPr>
          <p:cNvSpPr>
            <a:spLocks noGrp="1"/>
          </p:cNvSpPr>
          <p:nvPr>
            <p:ph type="sldNum" sz="quarter" idx="12"/>
          </p:nvPr>
        </p:nvSpPr>
        <p:spPr/>
        <p:txBody>
          <a:bodyPr/>
          <a:lstStyle/>
          <a:p>
            <a:fld id="{B8E58D32-DF30-4C66-9099-EE909E815CDD}" type="slidenum">
              <a:rPr lang="it-IT" smtClean="0"/>
              <a:t>70</a:t>
            </a:fld>
            <a:endParaRPr lang="it-IT" dirty="0"/>
          </a:p>
        </p:txBody>
      </p:sp>
      <p:sp>
        <p:nvSpPr>
          <p:cNvPr id="8" name="CasellaDiTesto 7">
            <a:extLst>
              <a:ext uri="{FF2B5EF4-FFF2-40B4-BE49-F238E27FC236}">
                <a16:creationId xmlns:a16="http://schemas.microsoft.com/office/drawing/2014/main" id="{375D671A-750B-4D19-93EA-948BEE8AB589}"/>
              </a:ext>
            </a:extLst>
          </p:cNvPr>
          <p:cNvSpPr txBox="1"/>
          <p:nvPr/>
        </p:nvSpPr>
        <p:spPr>
          <a:xfrm>
            <a:off x="240145" y="6408543"/>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SPORT/La giurisprudenza</a:t>
            </a:r>
          </a:p>
        </p:txBody>
      </p:sp>
    </p:spTree>
    <p:extLst>
      <p:ext uri="{BB962C8B-B14F-4D97-AF65-F5344CB8AC3E}">
        <p14:creationId xmlns:p14="http://schemas.microsoft.com/office/powerpoint/2010/main" val="28398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4.3 – </a:t>
            </a:r>
            <a:r>
              <a:rPr lang="it-IT" cap="none" dirty="0">
                <a:latin typeface="+mn-lt"/>
              </a:rPr>
              <a:t>Il contesto normativo sportivo nazionale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71</a:t>
            </a:fld>
            <a:endParaRPr lang="it-IT" dirty="0"/>
          </a:p>
        </p:txBody>
      </p:sp>
    </p:spTree>
    <p:extLst>
      <p:ext uri="{BB962C8B-B14F-4D97-AF65-F5344CB8AC3E}">
        <p14:creationId xmlns:p14="http://schemas.microsoft.com/office/powerpoint/2010/main" val="2202944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CC356-DBA1-46D9-91A7-EE4B6209C2C6}"/>
              </a:ext>
            </a:extLst>
          </p:cNvPr>
          <p:cNvSpPr>
            <a:spLocks noGrp="1"/>
          </p:cNvSpPr>
          <p:nvPr>
            <p:ph type="title"/>
          </p:nvPr>
        </p:nvSpPr>
        <p:spPr>
          <a:xfrm>
            <a:off x="7872575" y="628651"/>
            <a:ext cx="3643150" cy="5584259"/>
          </a:xfrm>
        </p:spPr>
        <p:txBody>
          <a:bodyPr>
            <a:normAutofit/>
          </a:bodyPr>
          <a:lstStyle/>
          <a:p>
            <a:r>
              <a:rPr lang="it-IT" sz="3100" dirty="0">
                <a:latin typeface="+mn-lt"/>
              </a:rPr>
              <a:t>IL CONTESTO NORMATIVO SPORTIVO NAZIONALE</a:t>
            </a:r>
          </a:p>
        </p:txBody>
      </p:sp>
      <p:graphicFrame>
        <p:nvGraphicFramePr>
          <p:cNvPr id="12" name="Segnaposto contenuto 2">
            <a:extLst>
              <a:ext uri="{FF2B5EF4-FFF2-40B4-BE49-F238E27FC236}">
                <a16:creationId xmlns:a16="http://schemas.microsoft.com/office/drawing/2014/main" id="{0245895A-9A56-4716-8C5A-251FFCA071CD}"/>
              </a:ext>
            </a:extLst>
          </p:cNvPr>
          <p:cNvGraphicFramePr>
            <a:graphicFrameLocks noGrp="1"/>
          </p:cNvGraphicFramePr>
          <p:nvPr>
            <p:ph idx="1"/>
            <p:extLst>
              <p:ext uri="{D42A27DB-BD31-4B8C-83A1-F6EECF244321}">
                <p14:modId xmlns:p14="http://schemas.microsoft.com/office/powerpoint/2010/main" val="21314778"/>
              </p:ext>
            </p:extLst>
          </p:nvPr>
        </p:nvGraphicFramePr>
        <p:xfrm>
          <a:off x="1082675" y="563418"/>
          <a:ext cx="6352598" cy="563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9AB1858-BB4B-4772-B30D-B51373AD2C37}"/>
              </a:ext>
            </a:extLst>
          </p:cNvPr>
          <p:cNvSpPr>
            <a:spLocks noGrp="1"/>
          </p:cNvSpPr>
          <p:nvPr>
            <p:ph type="sldNum" sz="quarter" idx="12"/>
          </p:nvPr>
        </p:nvSpPr>
        <p:spPr/>
        <p:txBody>
          <a:bodyPr/>
          <a:lstStyle/>
          <a:p>
            <a:fld id="{B8E58D32-DF30-4C66-9099-EE909E815CDD}" type="slidenum">
              <a:rPr lang="it-IT" smtClean="0"/>
              <a:t>72</a:t>
            </a:fld>
            <a:endParaRPr lang="it-IT" dirty="0"/>
          </a:p>
        </p:txBody>
      </p:sp>
      <p:sp>
        <p:nvSpPr>
          <p:cNvPr id="10" name="CasellaDiTesto 9">
            <a:extLst>
              <a:ext uri="{FF2B5EF4-FFF2-40B4-BE49-F238E27FC236}">
                <a16:creationId xmlns:a16="http://schemas.microsoft.com/office/drawing/2014/main" id="{689C7164-528D-4FD5-A885-BB8120001C80}"/>
              </a:ext>
            </a:extLst>
          </p:cNvPr>
          <p:cNvSpPr txBox="1"/>
          <p:nvPr/>
        </p:nvSpPr>
        <p:spPr>
          <a:xfrm>
            <a:off x="175491" y="648550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4006717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B3D0D-8F8E-466A-98A5-D4E9E146DFF1}"/>
              </a:ext>
            </a:extLst>
          </p:cNvPr>
          <p:cNvSpPr>
            <a:spLocks noGrp="1"/>
          </p:cNvSpPr>
          <p:nvPr>
            <p:ph type="title"/>
          </p:nvPr>
        </p:nvSpPr>
        <p:spPr>
          <a:xfrm>
            <a:off x="913796" y="927100"/>
            <a:ext cx="3418766" cy="4616450"/>
          </a:xfrm>
        </p:spPr>
        <p:txBody>
          <a:bodyPr>
            <a:normAutofit/>
          </a:bodyPr>
          <a:lstStyle/>
          <a:p>
            <a:r>
              <a:rPr lang="it-IT" sz="3100" dirty="0">
                <a:latin typeface="+mn-lt"/>
              </a:rPr>
              <a:t>IL CONTESTO NORMATIVO SPORTIVO</a:t>
            </a:r>
            <a:br>
              <a:rPr lang="it-IT" sz="3100" dirty="0">
                <a:latin typeface="+mn-lt"/>
              </a:rPr>
            </a:br>
            <a:r>
              <a:rPr lang="it-IT" sz="3100" dirty="0">
                <a:latin typeface="+mn-lt"/>
              </a:rPr>
              <a:t>NAZIONALE</a:t>
            </a:r>
          </a:p>
        </p:txBody>
      </p:sp>
      <p:sp>
        <p:nvSpPr>
          <p:cNvPr id="3" name="Segnaposto contenuto 2">
            <a:extLst>
              <a:ext uri="{FF2B5EF4-FFF2-40B4-BE49-F238E27FC236}">
                <a16:creationId xmlns:a16="http://schemas.microsoft.com/office/drawing/2014/main" id="{BB154A31-2455-49FE-88D9-673C6AC664F2}"/>
              </a:ext>
            </a:extLst>
          </p:cNvPr>
          <p:cNvSpPr>
            <a:spLocks noGrp="1"/>
          </p:cNvSpPr>
          <p:nvPr>
            <p:ph idx="1"/>
          </p:nvPr>
        </p:nvSpPr>
        <p:spPr>
          <a:xfrm>
            <a:off x="4976029" y="216310"/>
            <a:ext cx="6291528" cy="6381135"/>
          </a:xfrm>
        </p:spPr>
        <p:txBody>
          <a:bodyPr anchor="ctr">
            <a:normAutofit/>
          </a:bodyPr>
          <a:lstStyle/>
          <a:p>
            <a:pPr marL="0" indent="0" algn="just">
              <a:lnSpc>
                <a:spcPct val="110000"/>
              </a:lnSpc>
              <a:buNone/>
            </a:pPr>
            <a:r>
              <a:rPr lang="it-IT" sz="2800" dirty="0"/>
              <a:t>In mancanza di una norma specifica che tipicizzi le condotte di abuso sessuale in ambito sportivo, gli addebiti per «abusi sessuali» o «molestie sessuali» vengono ricondotti alla violazione dei generici principi informatori di lealtà e correttezza (art. 2 Codice di Comportamenti Sportivo CONI)</a:t>
            </a:r>
          </a:p>
        </p:txBody>
      </p:sp>
      <p:sp>
        <p:nvSpPr>
          <p:cNvPr id="5" name="Segnaposto numero diapositiva 4">
            <a:extLst>
              <a:ext uri="{FF2B5EF4-FFF2-40B4-BE49-F238E27FC236}">
                <a16:creationId xmlns:a16="http://schemas.microsoft.com/office/drawing/2014/main" id="{29BCB800-12C5-41F1-A5A3-EF1EDED27A79}"/>
              </a:ext>
            </a:extLst>
          </p:cNvPr>
          <p:cNvSpPr>
            <a:spLocks noGrp="1"/>
          </p:cNvSpPr>
          <p:nvPr>
            <p:ph type="sldNum" sz="quarter" idx="12"/>
          </p:nvPr>
        </p:nvSpPr>
        <p:spPr/>
        <p:txBody>
          <a:bodyPr/>
          <a:lstStyle/>
          <a:p>
            <a:fld id="{B8E58D32-DF30-4C66-9099-EE909E815CDD}" type="slidenum">
              <a:rPr lang="it-IT" smtClean="0"/>
              <a:t>73</a:t>
            </a:fld>
            <a:endParaRPr lang="it-IT" dirty="0"/>
          </a:p>
        </p:txBody>
      </p:sp>
      <p:sp>
        <p:nvSpPr>
          <p:cNvPr id="8" name="CasellaDiTesto 7">
            <a:extLst>
              <a:ext uri="{FF2B5EF4-FFF2-40B4-BE49-F238E27FC236}">
                <a16:creationId xmlns:a16="http://schemas.microsoft.com/office/drawing/2014/main" id="{8FA57CAA-A4C9-463E-8EEF-C4E2DA914A99}"/>
              </a:ext>
            </a:extLst>
          </p:cNvPr>
          <p:cNvSpPr txBox="1"/>
          <p:nvPr/>
        </p:nvSpPr>
        <p:spPr>
          <a:xfrm>
            <a:off x="138545" y="639546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2207805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EDBE6-DA90-47B2-ACB4-E8AC400ADD0F}"/>
              </a:ext>
            </a:extLst>
          </p:cNvPr>
          <p:cNvSpPr>
            <a:spLocks noGrp="1"/>
          </p:cNvSpPr>
          <p:nvPr>
            <p:ph type="title"/>
          </p:nvPr>
        </p:nvSpPr>
        <p:spPr>
          <a:xfrm>
            <a:off x="7872575" y="628651"/>
            <a:ext cx="3643150" cy="5584259"/>
          </a:xfrm>
        </p:spPr>
        <p:txBody>
          <a:bodyPr>
            <a:normAutofit/>
          </a:bodyPr>
          <a:lstStyle/>
          <a:p>
            <a:r>
              <a:rPr lang="it-IT" dirty="0">
                <a:latin typeface="+mn-lt"/>
              </a:rPr>
              <a:t>IL CONTESTO NORMATIVO SPORTIVO NAZIONALE</a:t>
            </a:r>
            <a:br>
              <a:rPr lang="it-IT" dirty="0">
                <a:latin typeface="+mn-lt"/>
              </a:rPr>
            </a:br>
            <a:r>
              <a:rPr lang="it-IT" dirty="0">
                <a:latin typeface="+mn-lt"/>
              </a:rPr>
              <a:t>-</a:t>
            </a:r>
            <a:br>
              <a:rPr lang="it-IT" dirty="0">
                <a:latin typeface="+mn-lt"/>
              </a:rPr>
            </a:br>
            <a:r>
              <a:rPr lang="it-IT" dirty="0">
                <a:latin typeface="+mn-lt"/>
              </a:rPr>
              <a:t>L’ASSUNZIONE DELLE PROVE</a:t>
            </a:r>
          </a:p>
        </p:txBody>
      </p:sp>
      <p:graphicFrame>
        <p:nvGraphicFramePr>
          <p:cNvPr id="5" name="Segnaposto contenuto 2">
            <a:extLst>
              <a:ext uri="{FF2B5EF4-FFF2-40B4-BE49-F238E27FC236}">
                <a16:creationId xmlns:a16="http://schemas.microsoft.com/office/drawing/2014/main" id="{4A019E5E-F4DA-4A33-81EA-AD4F132193E0}"/>
              </a:ext>
            </a:extLst>
          </p:cNvPr>
          <p:cNvGraphicFramePr>
            <a:graphicFrameLocks noGrp="1"/>
          </p:cNvGraphicFramePr>
          <p:nvPr>
            <p:ph idx="1"/>
            <p:extLst>
              <p:ext uri="{D42A27DB-BD31-4B8C-83A1-F6EECF244321}">
                <p14:modId xmlns:p14="http://schemas.microsoft.com/office/powerpoint/2010/main" val="3809926701"/>
              </p:ext>
            </p:extLst>
          </p:nvPr>
        </p:nvGraphicFramePr>
        <p:xfrm>
          <a:off x="615950" y="371475"/>
          <a:ext cx="6584950" cy="59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3297FAD0-D195-492F-9FB3-5B6555D80B7F}"/>
              </a:ext>
            </a:extLst>
          </p:cNvPr>
          <p:cNvSpPr>
            <a:spLocks noGrp="1"/>
          </p:cNvSpPr>
          <p:nvPr>
            <p:ph type="sldNum" sz="quarter" idx="12"/>
          </p:nvPr>
        </p:nvSpPr>
        <p:spPr/>
        <p:txBody>
          <a:bodyPr/>
          <a:lstStyle/>
          <a:p>
            <a:fld id="{B8E58D32-DF30-4C66-9099-EE909E815CDD}" type="slidenum">
              <a:rPr lang="it-IT" smtClean="0"/>
              <a:t>74</a:t>
            </a:fld>
            <a:endParaRPr lang="it-IT" dirty="0"/>
          </a:p>
        </p:txBody>
      </p:sp>
      <p:sp>
        <p:nvSpPr>
          <p:cNvPr id="10" name="CasellaDiTesto 9">
            <a:extLst>
              <a:ext uri="{FF2B5EF4-FFF2-40B4-BE49-F238E27FC236}">
                <a16:creationId xmlns:a16="http://schemas.microsoft.com/office/drawing/2014/main" id="{CF5D8052-FDC6-4D4E-9B99-B04EA5A11662}"/>
              </a:ext>
            </a:extLst>
          </p:cNvPr>
          <p:cNvSpPr txBox="1"/>
          <p:nvPr/>
        </p:nvSpPr>
        <p:spPr>
          <a:xfrm>
            <a:off x="138545" y="650398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2498802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BB827E-0B36-451B-9F88-FDBF3D37DA8C}"/>
              </a:ext>
            </a:extLst>
          </p:cNvPr>
          <p:cNvSpPr>
            <a:spLocks noGrp="1"/>
          </p:cNvSpPr>
          <p:nvPr>
            <p:ph type="title"/>
          </p:nvPr>
        </p:nvSpPr>
        <p:spPr>
          <a:xfrm>
            <a:off x="913795" y="0"/>
            <a:ext cx="10353761" cy="1326321"/>
          </a:xfrm>
        </p:spPr>
        <p:txBody>
          <a:bodyPr>
            <a:normAutofit/>
          </a:bodyPr>
          <a:lstStyle/>
          <a:p>
            <a:r>
              <a:rPr lang="it-IT" sz="3100" dirty="0">
                <a:latin typeface="+mn-lt"/>
              </a:rPr>
              <a:t>IL CONTESTO NORMATIVO SPORTIVO NAZIONALE - L’ASSUNZIONE DELLE PROVE</a:t>
            </a:r>
          </a:p>
        </p:txBody>
      </p:sp>
      <p:sp>
        <p:nvSpPr>
          <p:cNvPr id="3" name="Segnaposto contenuto 2">
            <a:extLst>
              <a:ext uri="{FF2B5EF4-FFF2-40B4-BE49-F238E27FC236}">
                <a16:creationId xmlns:a16="http://schemas.microsoft.com/office/drawing/2014/main" id="{072ED318-786F-4D6A-9FEF-80A13244A035}"/>
              </a:ext>
            </a:extLst>
          </p:cNvPr>
          <p:cNvSpPr>
            <a:spLocks noGrp="1"/>
          </p:cNvSpPr>
          <p:nvPr>
            <p:ph idx="1"/>
          </p:nvPr>
        </p:nvSpPr>
        <p:spPr>
          <a:xfrm>
            <a:off x="261375" y="1260614"/>
            <a:ext cx="11658600" cy="4762500"/>
          </a:xfrm>
        </p:spPr>
        <p:txBody>
          <a:bodyPr>
            <a:noAutofit/>
          </a:bodyPr>
          <a:lstStyle/>
          <a:p>
            <a:pPr marL="0" indent="0" algn="ctr">
              <a:lnSpc>
                <a:spcPct val="110000"/>
              </a:lnSpc>
              <a:buNone/>
            </a:pPr>
            <a:r>
              <a:rPr lang="it-IT" sz="2200" dirty="0"/>
              <a:t>Collegio di Garanzia dello Sport, sez. unite, 10.2.2016 n. 6</a:t>
            </a:r>
          </a:p>
          <a:p>
            <a:pPr marL="0" indent="0" algn="just">
              <a:lnSpc>
                <a:spcPct val="110000"/>
              </a:lnSpc>
              <a:buNone/>
            </a:pPr>
            <a:r>
              <a:rPr lang="it-IT" sz="2200" dirty="0"/>
              <a:t>È principio consolidato della giustizia sportiva che lo standard probatorio richiesto non si spinge sino all’assoluta certezza della commissione dell’illecito – certezza che, peraltro, nella maggior parte dei casi sarebbe una mera astrazione – né al superamento del ragionevole dubbio, come nel diritto penale. La sua definizione prevede che il grado di prova richiesto, per poter ritenere sussistente una violazione, deve essere comunque superiore alla semplice valutazione della probabilità, ma inferiore all’esclusione di ogni ragionevole dubbio. A tale principio vigente nell’ordinamento deve assegnarsi una portata generale, sicché deve ritenersi adeguato un grado inferiore di certezza, ottenuto sulla base di indizi gravi, precisi e concordanti, in modo tale da acquisire un ragionevole affidamento in ordine alla commissione dell’illecito (C.G.d.S., SS.UU., 2.8.2016, n. 34; 3.10.2017, n. 69; 19.12.2017, n. 93).</a:t>
            </a:r>
          </a:p>
        </p:txBody>
      </p:sp>
      <p:sp>
        <p:nvSpPr>
          <p:cNvPr id="5" name="Segnaposto numero diapositiva 4">
            <a:extLst>
              <a:ext uri="{FF2B5EF4-FFF2-40B4-BE49-F238E27FC236}">
                <a16:creationId xmlns:a16="http://schemas.microsoft.com/office/drawing/2014/main" id="{09BAFC71-DB44-436E-98D1-1C00483761A0}"/>
              </a:ext>
            </a:extLst>
          </p:cNvPr>
          <p:cNvSpPr>
            <a:spLocks noGrp="1"/>
          </p:cNvSpPr>
          <p:nvPr>
            <p:ph type="sldNum" sz="quarter" idx="12"/>
          </p:nvPr>
        </p:nvSpPr>
        <p:spPr/>
        <p:txBody>
          <a:bodyPr/>
          <a:lstStyle/>
          <a:p>
            <a:fld id="{B8E58D32-DF30-4C66-9099-EE909E815CDD}" type="slidenum">
              <a:rPr lang="it-IT" smtClean="0"/>
              <a:t>75</a:t>
            </a:fld>
            <a:endParaRPr lang="it-IT" dirty="0"/>
          </a:p>
        </p:txBody>
      </p:sp>
      <p:sp>
        <p:nvSpPr>
          <p:cNvPr id="11" name="CasellaDiTesto 10">
            <a:extLst>
              <a:ext uri="{FF2B5EF4-FFF2-40B4-BE49-F238E27FC236}">
                <a16:creationId xmlns:a16="http://schemas.microsoft.com/office/drawing/2014/main" id="{870F35D7-7B1E-457C-98DD-DECEACAC81CC}"/>
              </a:ext>
            </a:extLst>
          </p:cNvPr>
          <p:cNvSpPr txBox="1"/>
          <p:nvPr/>
        </p:nvSpPr>
        <p:spPr>
          <a:xfrm>
            <a:off x="184728" y="654607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14820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6AFD-10AD-4BD5-8E77-B188B8465E56}"/>
              </a:ext>
            </a:extLst>
          </p:cNvPr>
          <p:cNvSpPr>
            <a:spLocks noGrp="1"/>
          </p:cNvSpPr>
          <p:nvPr>
            <p:ph type="title"/>
          </p:nvPr>
        </p:nvSpPr>
        <p:spPr>
          <a:xfrm>
            <a:off x="176892" y="231913"/>
            <a:ext cx="11827565" cy="1326321"/>
          </a:xfrm>
        </p:spPr>
        <p:txBody>
          <a:bodyPr>
            <a:normAutofit/>
          </a:bodyPr>
          <a:lstStyle/>
          <a:p>
            <a:pPr algn="ctr"/>
            <a:r>
              <a:rPr lang="it-IT" sz="3100" dirty="0">
                <a:latin typeface="+mn-lt"/>
              </a:rPr>
              <a:t>IL CONTESTO NORMATIVO SPORTIVO NAZIONALE</a:t>
            </a:r>
            <a:br>
              <a:rPr lang="it-IT" sz="3100" dirty="0">
                <a:latin typeface="+mn-lt"/>
              </a:rPr>
            </a:br>
            <a:r>
              <a:rPr lang="it-IT" sz="3100" dirty="0">
                <a:latin typeface="+mn-lt"/>
              </a:rPr>
              <a:t>LA TUTELA DEL MINORE</a:t>
            </a:r>
          </a:p>
        </p:txBody>
      </p:sp>
      <p:sp>
        <p:nvSpPr>
          <p:cNvPr id="3" name="Segnaposto contenuto 2">
            <a:extLst>
              <a:ext uri="{FF2B5EF4-FFF2-40B4-BE49-F238E27FC236}">
                <a16:creationId xmlns:a16="http://schemas.microsoft.com/office/drawing/2014/main" id="{13392C15-DABD-420D-81FF-5671ACB7B91D}"/>
              </a:ext>
            </a:extLst>
          </p:cNvPr>
          <p:cNvSpPr>
            <a:spLocks noGrp="1"/>
          </p:cNvSpPr>
          <p:nvPr>
            <p:ph idx="1"/>
          </p:nvPr>
        </p:nvSpPr>
        <p:spPr>
          <a:xfrm>
            <a:off x="176891" y="1558235"/>
            <a:ext cx="11827565" cy="4690166"/>
          </a:xfrm>
        </p:spPr>
        <p:txBody>
          <a:bodyPr>
            <a:normAutofit fontScale="92500"/>
          </a:bodyPr>
          <a:lstStyle/>
          <a:p>
            <a:pPr marL="0" indent="0" algn="just">
              <a:buNone/>
            </a:pPr>
            <a:r>
              <a:rPr lang="it-IT" sz="2800" dirty="0"/>
              <a:t>La Legge Delega sul riordino del CONI e sul professionismo sportivo dell’8 agosto 2019, n. 86, entrata in vigore il 31 agosto, dedica un apposito spazio alla </a:t>
            </a:r>
            <a:r>
              <a:rPr lang="it-IT" sz="2800" dirty="0">
                <a:solidFill>
                  <a:srgbClr val="FFFF00"/>
                </a:solidFill>
              </a:rPr>
              <a:t>tutela dei minori </a:t>
            </a:r>
            <a:r>
              <a:rPr lang="it-IT" sz="2800" dirty="0"/>
              <a:t>contro possibili abusi e molestie.</a:t>
            </a:r>
          </a:p>
          <a:p>
            <a:pPr marL="0" indent="0" algn="just">
              <a:buNone/>
            </a:pPr>
            <a:endParaRPr lang="it-IT" sz="2800" dirty="0"/>
          </a:p>
          <a:p>
            <a:pPr marL="0" indent="0" algn="just">
              <a:buNone/>
            </a:pPr>
            <a:r>
              <a:rPr lang="it-IT" sz="2800" dirty="0"/>
              <a:t>Art. 8, lett. e, prevede: </a:t>
            </a:r>
            <a:r>
              <a:rPr lang="it-IT" sz="2800" i="1" dirty="0"/>
              <a:t>«(…) obblighi e adempimenti in capo alle associazioni sportive atti a tutelare i minori e a rilevare e prevenire eventuali molestie, violenze di genere e condizioni di discriminazione previste dal codice delle pari opportunità tra uomo e donna, di cui al decreto legislativo 11 aprile 2006, n. 198, come previsto dalla Carta olimpica».</a:t>
            </a:r>
          </a:p>
        </p:txBody>
      </p:sp>
      <p:sp>
        <p:nvSpPr>
          <p:cNvPr id="5" name="Segnaposto numero diapositiva 4">
            <a:extLst>
              <a:ext uri="{FF2B5EF4-FFF2-40B4-BE49-F238E27FC236}">
                <a16:creationId xmlns:a16="http://schemas.microsoft.com/office/drawing/2014/main" id="{4B13C3F5-9F62-4F6E-A593-9C0D10592B09}"/>
              </a:ext>
            </a:extLst>
          </p:cNvPr>
          <p:cNvSpPr>
            <a:spLocks noGrp="1"/>
          </p:cNvSpPr>
          <p:nvPr>
            <p:ph type="sldNum" sz="quarter" idx="12"/>
          </p:nvPr>
        </p:nvSpPr>
        <p:spPr/>
        <p:txBody>
          <a:bodyPr/>
          <a:lstStyle/>
          <a:p>
            <a:fld id="{B8E58D32-DF30-4C66-9099-EE909E815CDD}" type="slidenum">
              <a:rPr lang="it-IT" smtClean="0"/>
              <a:t>76</a:t>
            </a:fld>
            <a:endParaRPr lang="it-IT" dirty="0"/>
          </a:p>
        </p:txBody>
      </p:sp>
      <p:sp>
        <p:nvSpPr>
          <p:cNvPr id="8" name="CasellaDiTesto 7">
            <a:extLst>
              <a:ext uri="{FF2B5EF4-FFF2-40B4-BE49-F238E27FC236}">
                <a16:creationId xmlns:a16="http://schemas.microsoft.com/office/drawing/2014/main" id="{13CACDEF-5415-42E0-B8BE-0FEA1DDD1DFE}"/>
              </a:ext>
            </a:extLst>
          </p:cNvPr>
          <p:cNvSpPr txBox="1"/>
          <p:nvPr/>
        </p:nvSpPr>
        <p:spPr>
          <a:xfrm>
            <a:off x="110836" y="650297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344836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6AFD-10AD-4BD5-8E77-B188B8465E56}"/>
              </a:ext>
            </a:extLst>
          </p:cNvPr>
          <p:cNvSpPr>
            <a:spLocks noGrp="1"/>
          </p:cNvSpPr>
          <p:nvPr>
            <p:ph type="title"/>
          </p:nvPr>
        </p:nvSpPr>
        <p:spPr>
          <a:xfrm>
            <a:off x="176892" y="231913"/>
            <a:ext cx="11827565" cy="1338269"/>
          </a:xfrm>
        </p:spPr>
        <p:txBody>
          <a:bodyPr>
            <a:normAutofit/>
          </a:bodyPr>
          <a:lstStyle/>
          <a:p>
            <a:pPr algn="ctr"/>
            <a:r>
              <a:rPr lang="it-IT" sz="3100" dirty="0">
                <a:latin typeface="+mn-lt"/>
              </a:rPr>
              <a:t>IL CONTESTO NORMATIVO SPORTIVO NAZIONALE</a:t>
            </a:r>
            <a:br>
              <a:rPr lang="it-IT" sz="3100" dirty="0">
                <a:latin typeface="+mn-lt"/>
              </a:rPr>
            </a:br>
            <a:endParaRPr lang="it-IT" sz="3100" dirty="0">
              <a:latin typeface="+mn-lt"/>
            </a:endParaRPr>
          </a:p>
        </p:txBody>
      </p:sp>
      <p:sp>
        <p:nvSpPr>
          <p:cNvPr id="3" name="Segnaposto contenuto 2">
            <a:extLst>
              <a:ext uri="{FF2B5EF4-FFF2-40B4-BE49-F238E27FC236}">
                <a16:creationId xmlns:a16="http://schemas.microsoft.com/office/drawing/2014/main" id="{13392C15-DABD-420D-81FF-5671ACB7B91D}"/>
              </a:ext>
            </a:extLst>
          </p:cNvPr>
          <p:cNvSpPr>
            <a:spLocks noGrp="1"/>
          </p:cNvSpPr>
          <p:nvPr>
            <p:ph idx="1"/>
          </p:nvPr>
        </p:nvSpPr>
        <p:spPr>
          <a:xfrm>
            <a:off x="176891" y="1558235"/>
            <a:ext cx="11827565" cy="4690166"/>
          </a:xfrm>
        </p:spPr>
        <p:txBody>
          <a:bodyPr>
            <a:normAutofit fontScale="85000" lnSpcReduction="10000"/>
          </a:bodyPr>
          <a:lstStyle/>
          <a:p>
            <a:pPr marL="0" indent="0" algn="just">
              <a:buNone/>
            </a:pPr>
            <a:r>
              <a:rPr lang="it-IT" sz="2800" dirty="0"/>
              <a:t>Il D. Lgs. n. 39 del 28 febbraio 2021, attuativo dell’art. 8 della Legge Delega n. 86/2019 e recante </a:t>
            </a:r>
            <a:r>
              <a:rPr lang="it-IT" sz="2800" i="1" dirty="0"/>
              <a:t>«Semplificazione di adempimenti relativi agli organismi sportivi»</a:t>
            </a:r>
            <a:r>
              <a:rPr lang="it-IT" sz="2800" dirty="0"/>
              <a:t> si è posto (artt. 16, comma 1 e 2), tra gli altri, l’obiettivo di promuovere la redazione, da parte delle Federazioni Sportive Nazionali, delle Discipline Sportive Associate, degli Enti di Promozione Sportiva e delle Associazioni Benemerite, di linee guida, da valere a cascata per tutti i sodalizi ad esse affiliate, </a:t>
            </a:r>
            <a:r>
              <a:rPr lang="it-IT" sz="2800" i="1" dirty="0"/>
              <a:t>«(…) per la predisposizione di modelli organizzativi e di controllo dell’attività sportiva e dei codici di condotta (…)» </a:t>
            </a:r>
            <a:r>
              <a:rPr lang="it-IT" sz="2800" dirty="0"/>
              <a:t>a tutela dei minori e per la prevenzione di molestie, della violenza di genere in relazione ai fattori di rischio di discriminazioni, molestie e violenze in danno di donne e di minori, istituzionalizzando, di fatto, l’adozione di un «Codice Safeguarding». </a:t>
            </a:r>
          </a:p>
        </p:txBody>
      </p:sp>
      <p:sp>
        <p:nvSpPr>
          <p:cNvPr id="5" name="Segnaposto numero diapositiva 4">
            <a:extLst>
              <a:ext uri="{FF2B5EF4-FFF2-40B4-BE49-F238E27FC236}">
                <a16:creationId xmlns:a16="http://schemas.microsoft.com/office/drawing/2014/main" id="{4B13C3F5-9F62-4F6E-A593-9C0D10592B09}"/>
              </a:ext>
            </a:extLst>
          </p:cNvPr>
          <p:cNvSpPr>
            <a:spLocks noGrp="1"/>
          </p:cNvSpPr>
          <p:nvPr>
            <p:ph type="sldNum" sz="quarter" idx="12"/>
          </p:nvPr>
        </p:nvSpPr>
        <p:spPr/>
        <p:txBody>
          <a:bodyPr/>
          <a:lstStyle/>
          <a:p>
            <a:fld id="{B8E58D32-DF30-4C66-9099-EE909E815CDD}" type="slidenum">
              <a:rPr lang="it-IT" smtClean="0"/>
              <a:t>77</a:t>
            </a:fld>
            <a:endParaRPr lang="it-IT" dirty="0"/>
          </a:p>
        </p:txBody>
      </p:sp>
      <p:sp>
        <p:nvSpPr>
          <p:cNvPr id="8" name="CasellaDiTesto 7">
            <a:extLst>
              <a:ext uri="{FF2B5EF4-FFF2-40B4-BE49-F238E27FC236}">
                <a16:creationId xmlns:a16="http://schemas.microsoft.com/office/drawing/2014/main" id="{13CACDEF-5415-42E0-B8BE-0FEA1DDD1DFE}"/>
              </a:ext>
            </a:extLst>
          </p:cNvPr>
          <p:cNvSpPr txBox="1"/>
          <p:nvPr/>
        </p:nvSpPr>
        <p:spPr>
          <a:xfrm>
            <a:off x="110836" y="650297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146104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3A729-ED2F-4D8B-92F9-06AC6D814ABF}"/>
              </a:ext>
            </a:extLst>
          </p:cNvPr>
          <p:cNvSpPr>
            <a:spLocks noGrp="1"/>
          </p:cNvSpPr>
          <p:nvPr>
            <p:ph type="title"/>
          </p:nvPr>
        </p:nvSpPr>
        <p:spPr>
          <a:xfrm>
            <a:off x="240888" y="231058"/>
            <a:ext cx="11749549" cy="1326321"/>
          </a:xfrm>
        </p:spPr>
        <p:txBody>
          <a:bodyPr>
            <a:normAutofit/>
          </a:bodyPr>
          <a:lstStyle/>
          <a:p>
            <a:pPr algn="ctr"/>
            <a:r>
              <a:rPr lang="it-IT" sz="3100" dirty="0">
                <a:latin typeface="+mn-lt"/>
              </a:rPr>
              <a:t>IL CONTESTO NORMATIVO SPORTIVO NAZIONALE - L’INTERVENTO DEL TERZO NEL PROCESSO SPORTIVO</a:t>
            </a:r>
          </a:p>
        </p:txBody>
      </p:sp>
      <p:sp>
        <p:nvSpPr>
          <p:cNvPr id="3" name="Segnaposto contenuto 2">
            <a:extLst>
              <a:ext uri="{FF2B5EF4-FFF2-40B4-BE49-F238E27FC236}">
                <a16:creationId xmlns:a16="http://schemas.microsoft.com/office/drawing/2014/main" id="{6C633A7A-2591-4720-87F4-246FF41399FA}"/>
              </a:ext>
            </a:extLst>
          </p:cNvPr>
          <p:cNvSpPr>
            <a:spLocks noGrp="1"/>
          </p:cNvSpPr>
          <p:nvPr>
            <p:ph idx="1"/>
          </p:nvPr>
        </p:nvSpPr>
        <p:spPr>
          <a:xfrm>
            <a:off x="230015" y="1403927"/>
            <a:ext cx="11818375" cy="5038287"/>
          </a:xfrm>
        </p:spPr>
        <p:txBody>
          <a:bodyPr>
            <a:normAutofit/>
          </a:bodyPr>
          <a:lstStyle/>
          <a:p>
            <a:pPr marL="0" indent="0" algn="ctr">
              <a:buNone/>
            </a:pPr>
            <a:r>
              <a:rPr lang="it-IT" sz="2100" b="1" dirty="0"/>
              <a:t>Codice della Giustizia Sportiva del CONI – art. 34</a:t>
            </a:r>
          </a:p>
          <a:p>
            <a:pPr marL="0" indent="0" algn="ctr">
              <a:buNone/>
            </a:pPr>
            <a:endParaRPr lang="it-IT" sz="2100" b="1" dirty="0"/>
          </a:p>
          <a:p>
            <a:pPr algn="just"/>
            <a:r>
              <a:rPr lang="it-IT" sz="2100" dirty="0"/>
              <a:t>Ammette l’intervento di terzi nell’ambito del procedimento purché titolari di una situazione giuridicamente protetta nell’ambito dell’ordinamento federale.  Gli interventi possono essere ad adiuvandum, ad opponendum o essere supportati da interessi autonomi. </a:t>
            </a:r>
          </a:p>
          <a:p>
            <a:pPr algn="just"/>
            <a:r>
              <a:rPr lang="it-IT" sz="2100" dirty="0"/>
              <a:t>La giurisprudenza consolidata del Collegio di Garanzia dello Sport presso il CONI afferma che il giudizio disciplinare deve avere una struttura binaria (contrapposizione delle due sole posizioni dell’organo che esercita l’azione disciplinare e del soggetto destinatario della pretesa sanzionatoria).</a:t>
            </a:r>
          </a:p>
          <a:p>
            <a:pPr algn="just"/>
            <a:r>
              <a:rPr lang="it-IT" sz="2100" dirty="0"/>
              <a:t>Inoltre viene sempre esclusa la possibilità della parte offesa di partecipare al giudizio innanzi al Collegio di Garanzia (il CGS prevede i soli interventi della FSN e della PGS).</a:t>
            </a:r>
          </a:p>
        </p:txBody>
      </p:sp>
      <p:sp>
        <p:nvSpPr>
          <p:cNvPr id="5" name="Segnaposto numero diapositiva 4">
            <a:extLst>
              <a:ext uri="{FF2B5EF4-FFF2-40B4-BE49-F238E27FC236}">
                <a16:creationId xmlns:a16="http://schemas.microsoft.com/office/drawing/2014/main" id="{86FC054C-DDDC-4FD4-89E4-11533F306E13}"/>
              </a:ext>
            </a:extLst>
          </p:cNvPr>
          <p:cNvSpPr>
            <a:spLocks noGrp="1"/>
          </p:cNvSpPr>
          <p:nvPr>
            <p:ph type="sldNum" sz="quarter" idx="12"/>
          </p:nvPr>
        </p:nvSpPr>
        <p:spPr/>
        <p:txBody>
          <a:bodyPr/>
          <a:lstStyle/>
          <a:p>
            <a:fld id="{B8E58D32-DF30-4C66-9099-EE909E815CDD}" type="slidenum">
              <a:rPr lang="it-IT" smtClean="0"/>
              <a:t>78</a:t>
            </a:fld>
            <a:endParaRPr lang="it-IT" dirty="0"/>
          </a:p>
        </p:txBody>
      </p:sp>
      <p:sp>
        <p:nvSpPr>
          <p:cNvPr id="8" name="CasellaDiTesto 7">
            <a:extLst>
              <a:ext uri="{FF2B5EF4-FFF2-40B4-BE49-F238E27FC236}">
                <a16:creationId xmlns:a16="http://schemas.microsoft.com/office/drawing/2014/main" id="{83846D7A-5FFA-4FE3-B493-842FC3AC2302}"/>
              </a:ext>
            </a:extLst>
          </p:cNvPr>
          <p:cNvSpPr txBox="1"/>
          <p:nvPr/>
        </p:nvSpPr>
        <p:spPr>
          <a:xfrm>
            <a:off x="129309" y="650383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63483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4.4 – IL RAPPORTO TRA ORDINAMENTO STATALE E ORDINAMENTO SPORTIVO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79</a:t>
            </a:fld>
            <a:endParaRPr lang="it-IT" dirty="0"/>
          </a:p>
        </p:txBody>
      </p:sp>
    </p:spTree>
    <p:extLst>
      <p:ext uri="{BB962C8B-B14F-4D97-AF65-F5344CB8AC3E}">
        <p14:creationId xmlns:p14="http://schemas.microsoft.com/office/powerpoint/2010/main" val="391501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BD37F-8535-4CAB-8802-B99813533AEF}"/>
              </a:ext>
            </a:extLst>
          </p:cNvPr>
          <p:cNvSpPr>
            <a:spLocks noGrp="1"/>
          </p:cNvSpPr>
          <p:nvPr>
            <p:ph type="title"/>
          </p:nvPr>
        </p:nvSpPr>
        <p:spPr>
          <a:xfrm>
            <a:off x="919119" y="298174"/>
            <a:ext cx="10353761" cy="1326321"/>
          </a:xfrm>
        </p:spPr>
        <p:txBody>
          <a:bodyPr>
            <a:normAutofit/>
          </a:bodyPr>
          <a:lstStyle/>
          <a:p>
            <a:r>
              <a:rPr lang="it-IT" dirty="0">
                <a:latin typeface="+mn-lt"/>
              </a:rPr>
              <a:t>LA Società MODERNA</a:t>
            </a:r>
          </a:p>
        </p:txBody>
      </p:sp>
      <p:graphicFrame>
        <p:nvGraphicFramePr>
          <p:cNvPr id="11" name="Segnaposto contenuto 2">
            <a:extLst>
              <a:ext uri="{FF2B5EF4-FFF2-40B4-BE49-F238E27FC236}">
                <a16:creationId xmlns:a16="http://schemas.microsoft.com/office/drawing/2014/main" id="{BE849323-C5A4-45B8-A98F-5317669B6956}"/>
              </a:ext>
            </a:extLst>
          </p:cNvPr>
          <p:cNvGraphicFramePr>
            <a:graphicFrameLocks noGrp="1"/>
          </p:cNvGraphicFramePr>
          <p:nvPr>
            <p:ph idx="1"/>
            <p:extLst>
              <p:ext uri="{D42A27DB-BD31-4B8C-83A1-F6EECF244321}">
                <p14:modId xmlns:p14="http://schemas.microsoft.com/office/powerpoint/2010/main" val="3363343564"/>
              </p:ext>
            </p:extLst>
          </p:nvPr>
        </p:nvGraphicFramePr>
        <p:xfrm>
          <a:off x="218661" y="1624495"/>
          <a:ext cx="11618843" cy="4935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9F7AABF3-6CDF-42B3-9AA3-79D1CD9B6F25}"/>
              </a:ext>
            </a:extLst>
          </p:cNvPr>
          <p:cNvSpPr>
            <a:spLocks noGrp="1"/>
          </p:cNvSpPr>
          <p:nvPr>
            <p:ph type="sldNum" sz="quarter" idx="12"/>
          </p:nvPr>
        </p:nvSpPr>
        <p:spPr/>
        <p:txBody>
          <a:bodyPr/>
          <a:lstStyle/>
          <a:p>
            <a:fld id="{B8E58D32-DF30-4C66-9099-EE909E815CDD}" type="slidenum">
              <a:rPr lang="it-IT" smtClean="0"/>
              <a:t>8</a:t>
            </a:fld>
            <a:endParaRPr lang="it-IT" dirty="0"/>
          </a:p>
        </p:txBody>
      </p:sp>
      <p:sp>
        <p:nvSpPr>
          <p:cNvPr id="6" name="CasellaDiTesto 5">
            <a:extLst>
              <a:ext uri="{FF2B5EF4-FFF2-40B4-BE49-F238E27FC236}">
                <a16:creationId xmlns:a16="http://schemas.microsoft.com/office/drawing/2014/main" id="{19674ED6-661D-43D7-BAA0-BEEED5B61B7F}"/>
              </a:ext>
            </a:extLst>
          </p:cNvPr>
          <p:cNvSpPr txBox="1"/>
          <p:nvPr/>
        </p:nvSpPr>
        <p:spPr>
          <a:xfrm>
            <a:off x="212436" y="6498095"/>
            <a:ext cx="6096000" cy="246221"/>
          </a:xfrm>
          <a:prstGeom prst="rect">
            <a:avLst/>
          </a:prstGeom>
          <a:noFill/>
        </p:spPr>
        <p:txBody>
          <a:bodyPr wrap="square">
            <a:spAutoFit/>
          </a:bodyPr>
          <a:lstStyle/>
          <a:p>
            <a:r>
              <a:rPr lang="it-IT" sz="1000" dirty="0"/>
              <a:t>2. – LA SOCIETÀ MODERNA</a:t>
            </a:r>
          </a:p>
        </p:txBody>
      </p:sp>
    </p:spTree>
    <p:extLst>
      <p:ext uri="{BB962C8B-B14F-4D97-AF65-F5344CB8AC3E}">
        <p14:creationId xmlns:p14="http://schemas.microsoft.com/office/powerpoint/2010/main" val="530790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D08AB-2369-4FAC-A87C-9A94AC29FC0C}"/>
              </a:ext>
            </a:extLst>
          </p:cNvPr>
          <p:cNvSpPr>
            <a:spLocks noGrp="1"/>
          </p:cNvSpPr>
          <p:nvPr>
            <p:ph type="title"/>
          </p:nvPr>
        </p:nvSpPr>
        <p:spPr>
          <a:xfrm>
            <a:off x="913796" y="927100"/>
            <a:ext cx="3547368" cy="4616450"/>
          </a:xfrm>
        </p:spPr>
        <p:txBody>
          <a:bodyPr>
            <a:normAutofit/>
          </a:bodyPr>
          <a:lstStyle/>
          <a:p>
            <a:r>
              <a:rPr lang="it-IT" sz="3100" dirty="0">
                <a:latin typeface="+mn-lt"/>
              </a:rPr>
              <a:t>IL RAPPORTO TRA ORDINAMENTO STATALE</a:t>
            </a:r>
            <a:br>
              <a:rPr lang="it-IT" sz="3100" dirty="0">
                <a:latin typeface="+mn-lt"/>
              </a:rPr>
            </a:br>
            <a:r>
              <a:rPr lang="it-IT" sz="3100" dirty="0">
                <a:latin typeface="+mn-lt"/>
              </a:rPr>
              <a:t>E ORDINAMENTO SPORTIVO</a:t>
            </a:r>
            <a:br>
              <a:rPr lang="it-IT" sz="3100" dirty="0">
                <a:latin typeface="+mn-lt"/>
              </a:rPr>
            </a:br>
            <a:r>
              <a:rPr lang="it-IT" sz="3100" dirty="0">
                <a:latin typeface="+mn-lt"/>
              </a:rPr>
              <a:t>IN MATERIA</a:t>
            </a:r>
          </a:p>
        </p:txBody>
      </p:sp>
      <p:sp>
        <p:nvSpPr>
          <p:cNvPr id="3" name="Segnaposto contenuto 2">
            <a:extLst>
              <a:ext uri="{FF2B5EF4-FFF2-40B4-BE49-F238E27FC236}">
                <a16:creationId xmlns:a16="http://schemas.microsoft.com/office/drawing/2014/main" id="{2141B869-EAA4-4BB5-BB9D-BC5474FF350D}"/>
              </a:ext>
            </a:extLst>
          </p:cNvPr>
          <p:cNvSpPr>
            <a:spLocks noGrp="1"/>
          </p:cNvSpPr>
          <p:nvPr>
            <p:ph idx="1"/>
          </p:nvPr>
        </p:nvSpPr>
        <p:spPr>
          <a:xfrm>
            <a:off x="4976029" y="235974"/>
            <a:ext cx="6291528" cy="6390968"/>
          </a:xfrm>
        </p:spPr>
        <p:txBody>
          <a:bodyPr anchor="ctr">
            <a:normAutofit/>
          </a:bodyPr>
          <a:lstStyle/>
          <a:p>
            <a:pPr marL="0" indent="0" algn="just">
              <a:lnSpc>
                <a:spcPct val="110000"/>
              </a:lnSpc>
              <a:buNone/>
            </a:pPr>
            <a:r>
              <a:rPr lang="it-IT" sz="2400" dirty="0"/>
              <a:t>Il sistema di giustizia disciplinare sportivo opera:</a:t>
            </a:r>
          </a:p>
          <a:p>
            <a:pPr marL="457200" indent="-457200" algn="just">
              <a:lnSpc>
                <a:spcPct val="110000"/>
              </a:lnSpc>
              <a:buFont typeface="+mj-lt"/>
              <a:buAutoNum type="arabicPeriod"/>
            </a:pPr>
            <a:r>
              <a:rPr lang="it-IT" sz="2400" dirty="0"/>
              <a:t>nei confronti dei soggetti ad esso appartenenti </a:t>
            </a:r>
          </a:p>
          <a:p>
            <a:pPr marL="457200" indent="-457200" algn="just">
              <a:lnSpc>
                <a:spcPct val="110000"/>
              </a:lnSpc>
              <a:buFont typeface="+mj-lt"/>
              <a:buAutoNum type="arabicPeriod"/>
            </a:pPr>
            <a:r>
              <a:rPr lang="it-IT" sz="2400" dirty="0"/>
              <a:t>nei confronti dei soggetti non più appartenenti, per fatti commessi in costanza di tesseramento o affiliazione</a:t>
            </a:r>
          </a:p>
          <a:p>
            <a:pPr marL="0" indent="0" algn="just">
              <a:lnSpc>
                <a:spcPct val="110000"/>
              </a:lnSpc>
              <a:buNone/>
            </a:pPr>
            <a:r>
              <a:rPr lang="it-IT" sz="2400" dirty="0"/>
              <a:t> </a:t>
            </a:r>
          </a:p>
          <a:p>
            <a:pPr marL="0" indent="0" algn="just">
              <a:lnSpc>
                <a:spcPct val="110000"/>
              </a:lnSpc>
              <a:buNone/>
            </a:pPr>
            <a:r>
              <a:rPr lang="it-IT" sz="2400" dirty="0">
                <a:solidFill>
                  <a:srgbClr val="FFFF00"/>
                </a:solidFill>
              </a:rPr>
              <a:t>La sopravvenuta estraneità all’ordinamento sportivo non impedisce l’esercizio dell’azione disciplinare</a:t>
            </a:r>
            <a:r>
              <a:rPr lang="it-IT" sz="2400" dirty="0"/>
              <a:t>, e sospende la prescrizione sinché non sia nuovamente acquisita posizione rilevante in esso</a:t>
            </a:r>
          </a:p>
        </p:txBody>
      </p:sp>
      <p:sp>
        <p:nvSpPr>
          <p:cNvPr id="5" name="Segnaposto numero diapositiva 4">
            <a:extLst>
              <a:ext uri="{FF2B5EF4-FFF2-40B4-BE49-F238E27FC236}">
                <a16:creationId xmlns:a16="http://schemas.microsoft.com/office/drawing/2014/main" id="{7F6B67D7-2D79-4BED-87D4-BDA7A4D4BB43}"/>
              </a:ext>
            </a:extLst>
          </p:cNvPr>
          <p:cNvSpPr>
            <a:spLocks noGrp="1"/>
          </p:cNvSpPr>
          <p:nvPr>
            <p:ph type="sldNum" sz="quarter" idx="12"/>
          </p:nvPr>
        </p:nvSpPr>
        <p:spPr/>
        <p:txBody>
          <a:bodyPr/>
          <a:lstStyle/>
          <a:p>
            <a:fld id="{B8E58D32-DF30-4C66-9099-EE909E815CDD}" type="slidenum">
              <a:rPr lang="it-IT" smtClean="0"/>
              <a:t>80</a:t>
            </a:fld>
            <a:endParaRPr lang="it-IT" dirty="0"/>
          </a:p>
        </p:txBody>
      </p:sp>
      <p:sp>
        <p:nvSpPr>
          <p:cNvPr id="6" name="CasellaDiTesto 5">
            <a:extLst>
              <a:ext uri="{FF2B5EF4-FFF2-40B4-BE49-F238E27FC236}">
                <a16:creationId xmlns:a16="http://schemas.microsoft.com/office/drawing/2014/main" id="{A6CABCB0-F74A-4D6F-8263-2B325E4D763C}"/>
              </a:ext>
            </a:extLst>
          </p:cNvPr>
          <p:cNvSpPr txBox="1"/>
          <p:nvPr/>
        </p:nvSpPr>
        <p:spPr>
          <a:xfrm>
            <a:off x="110837" y="649891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a:t>
            </a:r>
            <a:r>
              <a:rPr lang="it-IT" sz="1000" dirty="0">
                <a:solidFill>
                  <a:prstClr val="white"/>
                </a:solidFill>
                <a:latin typeface="Rockwell" panose="02060603020205020403"/>
              </a:rPr>
              <a:t>rapporto tra ordinamento statale e ordinamento sportivo</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716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773E3-7193-4F12-A048-F59BBD578424}"/>
              </a:ext>
            </a:extLst>
          </p:cNvPr>
          <p:cNvSpPr>
            <a:spLocks noGrp="1"/>
          </p:cNvSpPr>
          <p:nvPr>
            <p:ph type="title"/>
          </p:nvPr>
        </p:nvSpPr>
        <p:spPr>
          <a:xfrm>
            <a:off x="7872575" y="628651"/>
            <a:ext cx="3643150" cy="5584259"/>
          </a:xfrm>
        </p:spPr>
        <p:txBody>
          <a:bodyPr>
            <a:normAutofit/>
          </a:bodyPr>
          <a:lstStyle/>
          <a:p>
            <a:pPr algn="r"/>
            <a:r>
              <a:rPr lang="it-IT" sz="3100" dirty="0">
                <a:latin typeface="+mn-lt"/>
              </a:rPr>
              <a:t>RAPPORTO</a:t>
            </a:r>
            <a:br>
              <a:rPr lang="it-IT" sz="3100" dirty="0">
                <a:latin typeface="+mn-lt"/>
              </a:rPr>
            </a:br>
            <a:r>
              <a:rPr lang="it-IT" sz="3100" dirty="0">
                <a:latin typeface="+mn-lt"/>
              </a:rPr>
              <a:t>TRA</a:t>
            </a:r>
            <a:br>
              <a:rPr lang="it-IT" sz="3100" dirty="0">
                <a:latin typeface="+mn-lt"/>
              </a:rPr>
            </a:br>
            <a:r>
              <a:rPr lang="it-IT" sz="3100" dirty="0">
                <a:latin typeface="+mn-lt"/>
              </a:rPr>
              <a:t>GIUDIZIO PENALE</a:t>
            </a:r>
            <a:br>
              <a:rPr lang="it-IT" sz="3100" dirty="0">
                <a:latin typeface="+mn-lt"/>
              </a:rPr>
            </a:br>
            <a:r>
              <a:rPr lang="it-IT" sz="3100" dirty="0">
                <a:latin typeface="+mn-lt"/>
              </a:rPr>
              <a:t>E GIUDIZIO SPORTIVO</a:t>
            </a:r>
          </a:p>
        </p:txBody>
      </p:sp>
      <p:graphicFrame>
        <p:nvGraphicFramePr>
          <p:cNvPr id="5" name="Segnaposto contenuto 2">
            <a:extLst>
              <a:ext uri="{FF2B5EF4-FFF2-40B4-BE49-F238E27FC236}">
                <a16:creationId xmlns:a16="http://schemas.microsoft.com/office/drawing/2014/main" id="{4DF8D112-7FDB-49A1-BB89-9DDF17A4FE53}"/>
              </a:ext>
            </a:extLst>
          </p:cNvPr>
          <p:cNvGraphicFramePr>
            <a:graphicFrameLocks noGrp="1"/>
          </p:cNvGraphicFramePr>
          <p:nvPr>
            <p:ph idx="1"/>
            <p:extLst>
              <p:ext uri="{D42A27DB-BD31-4B8C-83A1-F6EECF244321}">
                <p14:modId xmlns:p14="http://schemas.microsoft.com/office/powerpoint/2010/main" val="1172610807"/>
              </p:ext>
            </p:extLst>
          </p:nvPr>
        </p:nvGraphicFramePr>
        <p:xfrm>
          <a:off x="268357" y="248478"/>
          <a:ext cx="8496952" cy="643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EF6050A1-80EC-483C-923C-7116D7E6B62E}"/>
              </a:ext>
            </a:extLst>
          </p:cNvPr>
          <p:cNvSpPr>
            <a:spLocks noGrp="1"/>
          </p:cNvSpPr>
          <p:nvPr>
            <p:ph type="sldNum" sz="quarter" idx="12"/>
          </p:nvPr>
        </p:nvSpPr>
        <p:spPr/>
        <p:txBody>
          <a:bodyPr/>
          <a:lstStyle/>
          <a:p>
            <a:fld id="{B8E58D32-DF30-4C66-9099-EE909E815CDD}" type="slidenum">
              <a:rPr lang="it-IT" smtClean="0"/>
              <a:t>81</a:t>
            </a:fld>
            <a:endParaRPr lang="it-IT" dirty="0"/>
          </a:p>
        </p:txBody>
      </p:sp>
      <p:sp>
        <p:nvSpPr>
          <p:cNvPr id="8" name="CasellaDiTesto 7">
            <a:extLst>
              <a:ext uri="{FF2B5EF4-FFF2-40B4-BE49-F238E27FC236}">
                <a16:creationId xmlns:a16="http://schemas.microsoft.com/office/drawing/2014/main" id="{475DAF99-02C0-494A-87FB-59002106B0E6}"/>
              </a:ext>
            </a:extLst>
          </p:cNvPr>
          <p:cNvSpPr txBox="1"/>
          <p:nvPr/>
        </p:nvSpPr>
        <p:spPr>
          <a:xfrm>
            <a:off x="163201" y="648641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15700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CA4F2-6545-4ACF-A5BB-86AE9BFA6ECA}"/>
              </a:ext>
            </a:extLst>
          </p:cNvPr>
          <p:cNvSpPr>
            <a:spLocks noGrp="1"/>
          </p:cNvSpPr>
          <p:nvPr>
            <p:ph type="title"/>
          </p:nvPr>
        </p:nvSpPr>
        <p:spPr>
          <a:xfrm>
            <a:off x="0" y="-752178"/>
            <a:ext cx="3040685" cy="4613999"/>
          </a:xfrm>
        </p:spPr>
        <p:txBody>
          <a:bodyPr anchor="ctr">
            <a:normAutofit/>
          </a:bodyPr>
          <a:lstStyle/>
          <a:p>
            <a:pPr algn="l"/>
            <a:r>
              <a:rPr lang="it-IT" sz="3100" dirty="0">
                <a:solidFill>
                  <a:srgbClr val="FFFFFF"/>
                </a:solidFill>
                <a:latin typeface="+mn-lt"/>
              </a:rPr>
              <a:t>RAPPORTO TRA GIUDIZIO PENALE E GIUDIZIO SPORTIVO</a:t>
            </a:r>
          </a:p>
        </p:txBody>
      </p:sp>
      <p:sp>
        <p:nvSpPr>
          <p:cNvPr id="3" name="Segnaposto contenuto 2">
            <a:extLst>
              <a:ext uri="{FF2B5EF4-FFF2-40B4-BE49-F238E27FC236}">
                <a16:creationId xmlns:a16="http://schemas.microsoft.com/office/drawing/2014/main" id="{0AB8B06A-56E8-4415-A291-B45062B773DC}"/>
              </a:ext>
            </a:extLst>
          </p:cNvPr>
          <p:cNvSpPr>
            <a:spLocks noGrp="1"/>
          </p:cNvSpPr>
          <p:nvPr>
            <p:ph idx="1"/>
          </p:nvPr>
        </p:nvSpPr>
        <p:spPr>
          <a:xfrm>
            <a:off x="2633870" y="257175"/>
            <a:ext cx="9390982" cy="6115916"/>
          </a:xfrm>
        </p:spPr>
        <p:txBody>
          <a:bodyPr anchor="ctr">
            <a:normAutofit lnSpcReduction="10000"/>
          </a:bodyPr>
          <a:lstStyle/>
          <a:p>
            <a:pPr marL="0" indent="0" algn="ctr">
              <a:lnSpc>
                <a:spcPct val="110000"/>
              </a:lnSpc>
              <a:buNone/>
            </a:pPr>
            <a:r>
              <a:rPr lang="it-IT" sz="2400" b="1" dirty="0"/>
              <a:t>Codice della Giustizia Sportiva del CONI – art. 39</a:t>
            </a:r>
          </a:p>
          <a:p>
            <a:pPr marL="0" indent="0" algn="just">
              <a:lnSpc>
                <a:spcPct val="110000"/>
              </a:lnSpc>
              <a:buNone/>
            </a:pPr>
            <a:r>
              <a:rPr lang="it-IT" sz="2400" dirty="0"/>
              <a:t>La sentenza penale irrevocabile di condanna, anche quando non pronunciata in seguito a dibattimento e la sentenza irrevocabile di applicazione della pena su richiesta delle parti, hanno efficacia di giudicato nel giudizio disciplinare quanto all’accertamento della sussistenza del fatto, della sua illiceità penale e dell’affermazione che l’imputato lo ha commesso.</a:t>
            </a:r>
          </a:p>
          <a:p>
            <a:pPr marL="0" indent="0" algn="just">
              <a:lnSpc>
                <a:spcPct val="110000"/>
              </a:lnSpc>
              <a:buNone/>
            </a:pPr>
            <a:r>
              <a:rPr lang="it-IT" sz="2400" dirty="0"/>
              <a:t>La sentenza penale irrevocabile di assoluzione, pronunciata in seguito a dibattimento, ha efficacia di giudicato nel giudizio disciplinare nei confronti dell’imputato quanto all’accertamento che il fatto non sussiste o che l’imputato non lo ha commesso.</a:t>
            </a:r>
          </a:p>
          <a:p>
            <a:pPr marL="0" indent="0" algn="just">
              <a:lnSpc>
                <a:spcPct val="110000"/>
              </a:lnSpc>
              <a:buNone/>
            </a:pPr>
            <a:r>
              <a:rPr lang="it-IT" sz="2400" dirty="0"/>
              <a:t>Rimane ferma l’autonomia del giudizio disciplinare nella definizione della fattispecie e nella qualificazione del fatto, finalizzata ad evitare automatismi sanzionatori, in relazione alle sensibili differenze strutturali e funzionali dei due procedimenti. </a:t>
            </a:r>
          </a:p>
        </p:txBody>
      </p:sp>
      <p:sp>
        <p:nvSpPr>
          <p:cNvPr id="5" name="Segnaposto numero diapositiva 4">
            <a:extLst>
              <a:ext uri="{FF2B5EF4-FFF2-40B4-BE49-F238E27FC236}">
                <a16:creationId xmlns:a16="http://schemas.microsoft.com/office/drawing/2014/main" id="{4EA174F4-3665-4E1D-8861-12397537432B}"/>
              </a:ext>
            </a:extLst>
          </p:cNvPr>
          <p:cNvSpPr>
            <a:spLocks noGrp="1"/>
          </p:cNvSpPr>
          <p:nvPr>
            <p:ph type="sldNum" sz="quarter" idx="12"/>
          </p:nvPr>
        </p:nvSpPr>
        <p:spPr/>
        <p:txBody>
          <a:bodyPr/>
          <a:lstStyle/>
          <a:p>
            <a:fld id="{B8E58D32-DF30-4C66-9099-EE909E815CDD}" type="slidenum">
              <a:rPr lang="it-IT" smtClean="0"/>
              <a:t>82</a:t>
            </a:fld>
            <a:endParaRPr lang="it-IT" dirty="0"/>
          </a:p>
        </p:txBody>
      </p:sp>
      <p:sp>
        <p:nvSpPr>
          <p:cNvPr id="8" name="CasellaDiTesto 7">
            <a:extLst>
              <a:ext uri="{FF2B5EF4-FFF2-40B4-BE49-F238E27FC236}">
                <a16:creationId xmlns:a16="http://schemas.microsoft.com/office/drawing/2014/main" id="{EDC7B364-755C-4B73-9814-4E90ADD2855D}"/>
              </a:ext>
            </a:extLst>
          </p:cNvPr>
          <p:cNvSpPr txBox="1"/>
          <p:nvPr/>
        </p:nvSpPr>
        <p:spPr>
          <a:xfrm>
            <a:off x="101600" y="6477714"/>
            <a:ext cx="616989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2812880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C86AA6-01AE-4472-959A-DC6D7380FE70}"/>
              </a:ext>
            </a:extLst>
          </p:cNvPr>
          <p:cNvSpPr>
            <a:spLocks noGrp="1"/>
          </p:cNvSpPr>
          <p:nvPr>
            <p:ph type="title"/>
          </p:nvPr>
        </p:nvSpPr>
        <p:spPr>
          <a:xfrm>
            <a:off x="0" y="627345"/>
            <a:ext cx="3643150" cy="5603310"/>
          </a:xfrm>
        </p:spPr>
        <p:txBody>
          <a:bodyPr>
            <a:normAutofit/>
          </a:bodyPr>
          <a:lstStyle/>
          <a:p>
            <a:r>
              <a:rPr lang="it-IT" sz="3100" dirty="0">
                <a:latin typeface="+mn-lt"/>
              </a:rPr>
              <a:t>RAPPORTO TRA GIUDIZIO PENALE E GIUDIZIO SPORTIVO</a:t>
            </a:r>
          </a:p>
        </p:txBody>
      </p:sp>
      <p:graphicFrame>
        <p:nvGraphicFramePr>
          <p:cNvPr id="5" name="Segnaposto contenuto 2">
            <a:extLst>
              <a:ext uri="{FF2B5EF4-FFF2-40B4-BE49-F238E27FC236}">
                <a16:creationId xmlns:a16="http://schemas.microsoft.com/office/drawing/2014/main" id="{D03B8D62-CD21-454C-8CAD-032349001873}"/>
              </a:ext>
            </a:extLst>
          </p:cNvPr>
          <p:cNvGraphicFramePr>
            <a:graphicFrameLocks noGrp="1"/>
          </p:cNvGraphicFramePr>
          <p:nvPr>
            <p:ph idx="1"/>
          </p:nvPr>
        </p:nvGraphicFramePr>
        <p:xfrm>
          <a:off x="3643150" y="268357"/>
          <a:ext cx="8293746" cy="63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1FDBB1C9-B4B9-462E-86EE-50BD63C70658}"/>
              </a:ext>
            </a:extLst>
          </p:cNvPr>
          <p:cNvSpPr>
            <a:spLocks noGrp="1"/>
          </p:cNvSpPr>
          <p:nvPr>
            <p:ph type="sldNum" sz="quarter" idx="12"/>
          </p:nvPr>
        </p:nvSpPr>
        <p:spPr/>
        <p:txBody>
          <a:bodyPr/>
          <a:lstStyle/>
          <a:p>
            <a:fld id="{B8E58D32-DF30-4C66-9099-EE909E815CDD}" type="slidenum">
              <a:rPr lang="it-IT" smtClean="0"/>
              <a:t>83</a:t>
            </a:fld>
            <a:endParaRPr lang="it-IT" dirty="0"/>
          </a:p>
        </p:txBody>
      </p:sp>
      <p:sp>
        <p:nvSpPr>
          <p:cNvPr id="8" name="CasellaDiTesto 7">
            <a:extLst>
              <a:ext uri="{FF2B5EF4-FFF2-40B4-BE49-F238E27FC236}">
                <a16:creationId xmlns:a16="http://schemas.microsoft.com/office/drawing/2014/main" id="{D05F40C3-BA0C-408F-8452-8B684536E292}"/>
              </a:ext>
            </a:extLst>
          </p:cNvPr>
          <p:cNvSpPr txBox="1"/>
          <p:nvPr/>
        </p:nvSpPr>
        <p:spPr>
          <a:xfrm>
            <a:off x="115455" y="6569765"/>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75956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52314-C781-4196-B609-07112E65358F}"/>
              </a:ext>
            </a:extLst>
          </p:cNvPr>
          <p:cNvSpPr>
            <a:spLocks noGrp="1"/>
          </p:cNvSpPr>
          <p:nvPr>
            <p:ph type="title"/>
          </p:nvPr>
        </p:nvSpPr>
        <p:spPr>
          <a:xfrm>
            <a:off x="696686" y="1122001"/>
            <a:ext cx="3040685" cy="4613999"/>
          </a:xfrm>
        </p:spPr>
        <p:txBody>
          <a:bodyPr anchor="ctr">
            <a:normAutofit/>
          </a:bodyPr>
          <a:lstStyle/>
          <a:p>
            <a:pPr algn="r"/>
            <a:r>
              <a:rPr lang="it-IT" sz="3100" dirty="0">
                <a:solidFill>
                  <a:srgbClr val="FFFFFF"/>
                </a:solidFill>
                <a:latin typeface="+mn-lt"/>
              </a:rPr>
              <a:t>RAPPORTO TRA GIUDIZIO PENALE E GIUDIZIO SPORTIVO</a:t>
            </a:r>
          </a:p>
        </p:txBody>
      </p:sp>
      <p:sp>
        <p:nvSpPr>
          <p:cNvPr id="3" name="Segnaposto contenuto 2">
            <a:extLst>
              <a:ext uri="{FF2B5EF4-FFF2-40B4-BE49-F238E27FC236}">
                <a16:creationId xmlns:a16="http://schemas.microsoft.com/office/drawing/2014/main" id="{FB0D379A-32EE-4848-AA4D-63D973F404C5}"/>
              </a:ext>
            </a:extLst>
          </p:cNvPr>
          <p:cNvSpPr>
            <a:spLocks noGrp="1"/>
          </p:cNvSpPr>
          <p:nvPr>
            <p:ph idx="1"/>
          </p:nvPr>
        </p:nvSpPr>
        <p:spPr>
          <a:xfrm>
            <a:off x="3955774" y="245806"/>
            <a:ext cx="8020878" cy="6361471"/>
          </a:xfrm>
        </p:spPr>
        <p:txBody>
          <a:bodyPr anchor="ctr">
            <a:normAutofit lnSpcReduction="10000"/>
          </a:bodyPr>
          <a:lstStyle/>
          <a:p>
            <a:pPr marL="0" indent="0" algn="ctr">
              <a:buNone/>
            </a:pPr>
            <a:r>
              <a:rPr lang="it-IT" sz="2400" b="1" dirty="0"/>
              <a:t>Codice della Giustizia Sportiva del CONI – art. 49</a:t>
            </a:r>
          </a:p>
          <a:p>
            <a:pPr marL="0" indent="0" algn="just">
              <a:buNone/>
            </a:pPr>
            <a:r>
              <a:rPr lang="it-IT" sz="2400" dirty="0"/>
              <a:t>Obbliga i Procuratori federali che durante le indagini abbiano notizia di fatti rilevanti anche per l’Ufficio del Pubblico Ministero, ad informare direttamente l’Autorità giudiziaria competente ovvero a trasmettere senza indugio copia degli atti al Presidente federale affinché questi vi provveda.</a:t>
            </a:r>
          </a:p>
          <a:p>
            <a:pPr marL="0" indent="0" algn="just">
              <a:buNone/>
            </a:pPr>
            <a:r>
              <a:rPr lang="it-IT" sz="2400" dirty="0"/>
              <a:t>Se il Procuratore federale ritiene che il Pubblico ministero o altre Autorità giudiziarie dello Stato siano in possesso di atti o documenti rilevanti per le proprie attribuzioni, ne richiede l’acquisizione direttamente o per il tramite della Procura Generale dello Sport, soggiacendo naturalmente ad un obbligo di riserbo in caso di ottenimento degli stessi.</a:t>
            </a:r>
          </a:p>
        </p:txBody>
      </p:sp>
      <p:sp>
        <p:nvSpPr>
          <p:cNvPr id="5" name="Segnaposto numero diapositiva 4">
            <a:extLst>
              <a:ext uri="{FF2B5EF4-FFF2-40B4-BE49-F238E27FC236}">
                <a16:creationId xmlns:a16="http://schemas.microsoft.com/office/drawing/2014/main" id="{4D731C9A-92C0-4A3F-8E4D-B60C333C4CD8}"/>
              </a:ext>
            </a:extLst>
          </p:cNvPr>
          <p:cNvSpPr>
            <a:spLocks noGrp="1"/>
          </p:cNvSpPr>
          <p:nvPr>
            <p:ph type="sldNum" sz="quarter" idx="12"/>
          </p:nvPr>
        </p:nvSpPr>
        <p:spPr/>
        <p:txBody>
          <a:bodyPr/>
          <a:lstStyle/>
          <a:p>
            <a:fld id="{B8E58D32-DF30-4C66-9099-EE909E815CDD}" type="slidenum">
              <a:rPr lang="it-IT" smtClean="0"/>
              <a:t>84</a:t>
            </a:fld>
            <a:endParaRPr lang="it-IT" dirty="0"/>
          </a:p>
        </p:txBody>
      </p:sp>
      <p:sp>
        <p:nvSpPr>
          <p:cNvPr id="8" name="CasellaDiTesto 7">
            <a:extLst>
              <a:ext uri="{FF2B5EF4-FFF2-40B4-BE49-F238E27FC236}">
                <a16:creationId xmlns:a16="http://schemas.microsoft.com/office/drawing/2014/main" id="{2D2D2B40-3DF5-4ED7-970C-47F9FB97BFD8}"/>
              </a:ext>
            </a:extLst>
          </p:cNvPr>
          <p:cNvSpPr txBox="1"/>
          <p:nvPr/>
        </p:nvSpPr>
        <p:spPr>
          <a:xfrm>
            <a:off x="101600" y="648416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349320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 – </a:t>
            </a:r>
            <a:r>
              <a:rPr lang="it-IT" cap="none" dirty="0">
                <a:latin typeface="+mn-lt"/>
              </a:rPr>
              <a:t>Le iniziative di contrasto al fenomeno degli abusi sessuali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85</a:t>
            </a:fld>
            <a:endParaRPr lang="it-IT" dirty="0"/>
          </a:p>
        </p:txBody>
      </p:sp>
    </p:spTree>
    <p:extLst>
      <p:ext uri="{BB962C8B-B14F-4D97-AF65-F5344CB8AC3E}">
        <p14:creationId xmlns:p14="http://schemas.microsoft.com/office/powerpoint/2010/main" val="1041854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4.5.1 – </a:t>
            </a:r>
            <a:r>
              <a:rPr lang="it-IT" cap="none" dirty="0">
                <a:latin typeface="+mn-lt"/>
              </a:rPr>
              <a:t>Le iniziative internazionali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86</a:t>
            </a:fld>
            <a:endParaRPr lang="it-IT" dirty="0"/>
          </a:p>
        </p:txBody>
      </p:sp>
    </p:spTree>
    <p:extLst>
      <p:ext uri="{BB962C8B-B14F-4D97-AF65-F5344CB8AC3E}">
        <p14:creationId xmlns:p14="http://schemas.microsoft.com/office/powerpoint/2010/main" val="1476597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C347E-EEF1-4AD7-866F-7CEEA2728787}"/>
              </a:ext>
            </a:extLst>
          </p:cNvPr>
          <p:cNvSpPr>
            <a:spLocks noGrp="1"/>
          </p:cNvSpPr>
          <p:nvPr>
            <p:ph type="title"/>
          </p:nvPr>
        </p:nvSpPr>
        <p:spPr>
          <a:xfrm>
            <a:off x="147485" y="609600"/>
            <a:ext cx="11857702" cy="1326321"/>
          </a:xfrm>
        </p:spPr>
        <p:txBody>
          <a:bodyPr>
            <a:noAutofit/>
          </a:bodyPr>
          <a:lstStyle/>
          <a:p>
            <a:r>
              <a:rPr lang="it-IT" sz="3100" dirty="0">
                <a:latin typeface="+mn-lt"/>
              </a:rPr>
              <a:t>LE INIZIATIVE INTERNAZIONALI DI CONTRASTO AL FENOMENO DEGLI ABUSI SESSUALI NELLO SPORT</a:t>
            </a:r>
          </a:p>
        </p:txBody>
      </p:sp>
      <p:sp>
        <p:nvSpPr>
          <p:cNvPr id="3" name="Segnaposto contenuto 2">
            <a:extLst>
              <a:ext uri="{FF2B5EF4-FFF2-40B4-BE49-F238E27FC236}">
                <a16:creationId xmlns:a16="http://schemas.microsoft.com/office/drawing/2014/main" id="{BE5B65F9-B61D-4EA2-B687-295016763F63}"/>
              </a:ext>
            </a:extLst>
          </p:cNvPr>
          <p:cNvSpPr>
            <a:spLocks noGrp="1"/>
          </p:cNvSpPr>
          <p:nvPr>
            <p:ph idx="1"/>
          </p:nvPr>
        </p:nvSpPr>
        <p:spPr>
          <a:xfrm>
            <a:off x="147485" y="1883790"/>
            <a:ext cx="11857702" cy="3999774"/>
          </a:xfrm>
        </p:spPr>
        <p:txBody>
          <a:bodyPr>
            <a:normAutofit fontScale="92500"/>
          </a:bodyPr>
          <a:lstStyle/>
          <a:p>
            <a:pPr marL="0" indent="0" algn="just">
              <a:lnSpc>
                <a:spcPct val="110000"/>
              </a:lnSpc>
              <a:buNone/>
            </a:pPr>
            <a:r>
              <a:rPr lang="it-IT" sz="2400" dirty="0"/>
              <a:t>Nel 2020 il CIO ha approvato e lanciato il certificato «International Safeguarding Officer in Sport», che prevede:</a:t>
            </a:r>
          </a:p>
          <a:p>
            <a:pPr marL="534988" indent="-266700" algn="just">
              <a:lnSpc>
                <a:spcPct val="110000"/>
              </a:lnSpc>
              <a:buFont typeface="Wingdings" panose="05000000000000000000" pitchFamily="2" charset="2"/>
              <a:buChar char="§"/>
            </a:pPr>
            <a:r>
              <a:rPr lang="it-IT" sz="2400" dirty="0"/>
              <a:t>Corso di otto mesi sviluppato in collaborazione con un Comitato consultivo accademico di esperti internazionali e supervisionato da tre direttori di programma</a:t>
            </a:r>
          </a:p>
          <a:p>
            <a:pPr marL="534988" indent="-266700" algn="just">
              <a:lnSpc>
                <a:spcPct val="110000"/>
              </a:lnSpc>
              <a:buFont typeface="Wingdings" panose="05000000000000000000" pitchFamily="2" charset="2"/>
              <a:buChar char="§"/>
            </a:pPr>
            <a:r>
              <a:rPr lang="it-IT" sz="2400" dirty="0"/>
              <a:t>Frequenza aperta a tutti, ma destinata soprattutto alle Federazioni Internazionali (IF), alle Federazioni Nazionali (NF) e ai Comitati Olimpici Nazionali (NOC)</a:t>
            </a:r>
          </a:p>
          <a:p>
            <a:pPr marL="534988" indent="-266700" algn="just">
              <a:lnSpc>
                <a:spcPct val="110000"/>
              </a:lnSpc>
              <a:buFont typeface="Wingdings" panose="05000000000000000000" pitchFamily="2" charset="2"/>
              <a:buChar char="§"/>
            </a:pPr>
            <a:r>
              <a:rPr lang="it-IT" sz="2400" dirty="0"/>
              <a:t>Obiettivo è dotare i partecipanti coinvolti nella salvaguardia degli atleti di competenze, abilità e consapevolezza idonee a svolgere il ruolo di Safeguarding Officer o Focal Point per la loro organizzazione sportiva</a:t>
            </a:r>
          </a:p>
          <a:p>
            <a:pPr marL="0" indent="0">
              <a:lnSpc>
                <a:spcPct val="110000"/>
              </a:lnSpc>
              <a:buNone/>
            </a:pPr>
            <a:endParaRPr lang="it-IT" sz="1600" dirty="0"/>
          </a:p>
          <a:p>
            <a:pPr marL="0" indent="0">
              <a:lnSpc>
                <a:spcPct val="110000"/>
              </a:lnSpc>
              <a:buNone/>
            </a:pPr>
            <a:endParaRPr lang="it-IT" sz="1600" dirty="0"/>
          </a:p>
        </p:txBody>
      </p:sp>
      <p:sp>
        <p:nvSpPr>
          <p:cNvPr id="5" name="Segnaposto numero diapositiva 4">
            <a:extLst>
              <a:ext uri="{FF2B5EF4-FFF2-40B4-BE49-F238E27FC236}">
                <a16:creationId xmlns:a16="http://schemas.microsoft.com/office/drawing/2014/main" id="{A3B87723-BEB0-494D-A985-513997413D90}"/>
              </a:ext>
            </a:extLst>
          </p:cNvPr>
          <p:cNvSpPr>
            <a:spLocks noGrp="1"/>
          </p:cNvSpPr>
          <p:nvPr>
            <p:ph type="sldNum" sz="quarter" idx="12"/>
          </p:nvPr>
        </p:nvSpPr>
        <p:spPr/>
        <p:txBody>
          <a:bodyPr/>
          <a:lstStyle/>
          <a:p>
            <a:fld id="{B8E58D32-DF30-4C66-9099-EE909E815CDD}" type="slidenum">
              <a:rPr lang="it-IT" smtClean="0"/>
              <a:t>87</a:t>
            </a:fld>
            <a:endParaRPr lang="it-IT" dirty="0"/>
          </a:p>
        </p:txBody>
      </p:sp>
      <p:sp>
        <p:nvSpPr>
          <p:cNvPr id="11" name="CasellaDiTesto 10">
            <a:extLst>
              <a:ext uri="{FF2B5EF4-FFF2-40B4-BE49-F238E27FC236}">
                <a16:creationId xmlns:a16="http://schemas.microsoft.com/office/drawing/2014/main" id="{9469377A-49E5-480C-B9E7-5BD93D617227}"/>
              </a:ext>
            </a:extLst>
          </p:cNvPr>
          <p:cNvSpPr txBox="1"/>
          <p:nvPr/>
        </p:nvSpPr>
        <p:spPr>
          <a:xfrm>
            <a:off x="147485" y="6457799"/>
            <a:ext cx="709382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257427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5DD84-C942-43B7-AD23-A26C772B6288}"/>
              </a:ext>
            </a:extLst>
          </p:cNvPr>
          <p:cNvSpPr>
            <a:spLocks noGrp="1"/>
          </p:cNvSpPr>
          <p:nvPr>
            <p:ph type="title"/>
          </p:nvPr>
        </p:nvSpPr>
        <p:spPr>
          <a:xfrm>
            <a:off x="120677" y="221673"/>
            <a:ext cx="11817626" cy="1326321"/>
          </a:xfrm>
        </p:spPr>
        <p:txBody>
          <a:bodyPr>
            <a:noAutofit/>
          </a:bodyPr>
          <a:lstStyle/>
          <a:p>
            <a:r>
              <a:rPr lang="it-IT" sz="3100" dirty="0">
                <a:latin typeface="+mn-lt"/>
              </a:rPr>
              <a:t>LE INIZIATIVE INTERNAZIONALI DI CONTRASTO AL FENOMENO DEGLI ABUSI SESSUALI NELLO SPORT</a:t>
            </a:r>
          </a:p>
        </p:txBody>
      </p:sp>
      <p:graphicFrame>
        <p:nvGraphicFramePr>
          <p:cNvPr id="12" name="Segnaposto contenuto 2">
            <a:extLst>
              <a:ext uri="{FF2B5EF4-FFF2-40B4-BE49-F238E27FC236}">
                <a16:creationId xmlns:a16="http://schemas.microsoft.com/office/drawing/2014/main" id="{1E654C31-4C4D-48D3-B66A-CC9D1F3D67FF}"/>
              </a:ext>
            </a:extLst>
          </p:cNvPr>
          <p:cNvGraphicFramePr>
            <a:graphicFrameLocks noGrp="1"/>
          </p:cNvGraphicFramePr>
          <p:nvPr>
            <p:ph idx="1"/>
            <p:extLst>
              <p:ext uri="{D42A27DB-BD31-4B8C-83A1-F6EECF244321}">
                <p14:modId xmlns:p14="http://schemas.microsoft.com/office/powerpoint/2010/main" val="121589021"/>
              </p:ext>
            </p:extLst>
          </p:nvPr>
        </p:nvGraphicFramePr>
        <p:xfrm>
          <a:off x="218661" y="1560945"/>
          <a:ext cx="11817625" cy="496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9D62832F-A9E1-4F7A-B64B-576983428ADF}"/>
              </a:ext>
            </a:extLst>
          </p:cNvPr>
          <p:cNvSpPr>
            <a:spLocks noGrp="1"/>
          </p:cNvSpPr>
          <p:nvPr>
            <p:ph type="sldNum" sz="quarter" idx="12"/>
          </p:nvPr>
        </p:nvSpPr>
        <p:spPr/>
        <p:txBody>
          <a:bodyPr/>
          <a:lstStyle/>
          <a:p>
            <a:fld id="{B8E58D32-DF30-4C66-9099-EE909E815CDD}" type="slidenum">
              <a:rPr lang="it-IT" smtClean="0"/>
              <a:t>88</a:t>
            </a:fld>
            <a:endParaRPr lang="it-IT" dirty="0"/>
          </a:p>
        </p:txBody>
      </p:sp>
      <p:sp>
        <p:nvSpPr>
          <p:cNvPr id="10" name="CasellaDiTesto 9">
            <a:extLst>
              <a:ext uri="{FF2B5EF4-FFF2-40B4-BE49-F238E27FC236}">
                <a16:creationId xmlns:a16="http://schemas.microsoft.com/office/drawing/2014/main" id="{B86F24C7-83E7-4492-959E-41BE85227AB1}"/>
              </a:ext>
            </a:extLst>
          </p:cNvPr>
          <p:cNvSpPr txBox="1"/>
          <p:nvPr/>
        </p:nvSpPr>
        <p:spPr>
          <a:xfrm>
            <a:off x="139149" y="6590044"/>
            <a:ext cx="718212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2188756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A380-F407-43F3-8EEA-0CFA180D2A9F}"/>
              </a:ext>
            </a:extLst>
          </p:cNvPr>
          <p:cNvSpPr>
            <a:spLocks noGrp="1"/>
          </p:cNvSpPr>
          <p:nvPr>
            <p:ph type="title"/>
          </p:nvPr>
        </p:nvSpPr>
        <p:spPr>
          <a:xfrm>
            <a:off x="235025" y="147782"/>
            <a:ext cx="11777870" cy="1326321"/>
          </a:xfrm>
        </p:spPr>
        <p:txBody>
          <a:bodyPr>
            <a:noAutofit/>
          </a:bodyPr>
          <a:lstStyle/>
          <a:p>
            <a:r>
              <a:rPr lang="it-IT" sz="3100" dirty="0">
                <a:latin typeface="+mn-lt"/>
              </a:rPr>
              <a:t>LE INIZIATIVE INTERNAZIONALI DI CONTRASTO AL FENOMENO DEGLI ABUSI SESSUALI NELLO SPORT</a:t>
            </a:r>
          </a:p>
        </p:txBody>
      </p:sp>
      <p:sp>
        <p:nvSpPr>
          <p:cNvPr id="3" name="Segnaposto contenuto 2">
            <a:extLst>
              <a:ext uri="{FF2B5EF4-FFF2-40B4-BE49-F238E27FC236}">
                <a16:creationId xmlns:a16="http://schemas.microsoft.com/office/drawing/2014/main" id="{7FB94E22-F473-414A-B680-7026ADE349C9}"/>
              </a:ext>
            </a:extLst>
          </p:cNvPr>
          <p:cNvSpPr>
            <a:spLocks noGrp="1"/>
          </p:cNvSpPr>
          <p:nvPr>
            <p:ph idx="1"/>
          </p:nvPr>
        </p:nvSpPr>
        <p:spPr>
          <a:xfrm>
            <a:off x="188843" y="2305878"/>
            <a:ext cx="11777869" cy="3942522"/>
          </a:xfrm>
        </p:spPr>
        <p:txBody>
          <a:bodyPr>
            <a:normAutofit/>
          </a:bodyPr>
          <a:lstStyle/>
          <a:p>
            <a:pPr marL="534988" indent="-534988" algn="just">
              <a:buFont typeface="Wingdings" panose="05000000000000000000" pitchFamily="2" charset="2"/>
              <a:buChar char="ü"/>
            </a:pPr>
            <a:r>
              <a:rPr lang="it-IT" sz="2800" dirty="0"/>
              <a:t>Aprile 2018: il Consiglio d’Europa ha indirizzato un appello alle Autorità pubbliche e al movimento sportivo perché adottino iniziative di contrasto agli abusi sessuali verso i bambini</a:t>
            </a:r>
          </a:p>
          <a:p>
            <a:pPr marL="534988" indent="-534988" algn="just">
              <a:buNone/>
            </a:pPr>
            <a:endParaRPr lang="it-IT" sz="2800" dirty="0"/>
          </a:p>
          <a:p>
            <a:pPr marL="534988" indent="-534988" algn="just">
              <a:buFont typeface="Wingdings" panose="05000000000000000000" pitchFamily="2" charset="2"/>
              <a:buChar char="ü"/>
            </a:pPr>
            <a:r>
              <a:rPr lang="it-IT" sz="2800" dirty="0"/>
              <a:t>«Start to talk»: campagna che ha individuato l’ambito sportivo come di rischio elevato</a:t>
            </a:r>
          </a:p>
        </p:txBody>
      </p:sp>
      <p:sp>
        <p:nvSpPr>
          <p:cNvPr id="5" name="Segnaposto numero diapositiva 4">
            <a:extLst>
              <a:ext uri="{FF2B5EF4-FFF2-40B4-BE49-F238E27FC236}">
                <a16:creationId xmlns:a16="http://schemas.microsoft.com/office/drawing/2014/main" id="{898D26F2-F714-4C40-A424-300203A37882}"/>
              </a:ext>
            </a:extLst>
          </p:cNvPr>
          <p:cNvSpPr>
            <a:spLocks noGrp="1"/>
          </p:cNvSpPr>
          <p:nvPr>
            <p:ph type="sldNum" sz="quarter" idx="12"/>
          </p:nvPr>
        </p:nvSpPr>
        <p:spPr/>
        <p:txBody>
          <a:bodyPr/>
          <a:lstStyle/>
          <a:p>
            <a:fld id="{B8E58D32-DF30-4C66-9099-EE909E815CDD}" type="slidenum">
              <a:rPr lang="it-IT" smtClean="0"/>
              <a:t>89</a:t>
            </a:fld>
            <a:endParaRPr lang="it-IT" dirty="0"/>
          </a:p>
        </p:txBody>
      </p:sp>
      <p:sp>
        <p:nvSpPr>
          <p:cNvPr id="12" name="CasellaDiTesto 11">
            <a:extLst>
              <a:ext uri="{FF2B5EF4-FFF2-40B4-BE49-F238E27FC236}">
                <a16:creationId xmlns:a16="http://schemas.microsoft.com/office/drawing/2014/main" id="{CD1F5438-2787-4BD6-9946-634262E26BAF}"/>
              </a:ext>
            </a:extLst>
          </p:cNvPr>
          <p:cNvSpPr txBox="1"/>
          <p:nvPr/>
        </p:nvSpPr>
        <p:spPr>
          <a:xfrm>
            <a:off x="188843" y="6487816"/>
            <a:ext cx="746601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123835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5195037" y="-184226"/>
            <a:ext cx="6340084" cy="1326321"/>
          </a:xfrm>
        </p:spPr>
        <p:txBody>
          <a:bodyPr>
            <a:normAutofit/>
          </a:bodyPr>
          <a:lstStyle/>
          <a:p>
            <a:r>
              <a:rPr lang="it-IT" dirty="0">
                <a:solidFill>
                  <a:srgbClr val="FFFFFF"/>
                </a:solidFill>
                <a:latin typeface="+mn-lt"/>
              </a:rPr>
              <a:t>PERICOLI</a:t>
            </a:r>
          </a:p>
        </p:txBody>
      </p:sp>
      <p:graphicFrame>
        <p:nvGraphicFramePr>
          <p:cNvPr id="12" name="Segnaposto contenuto 2">
            <a:extLst>
              <a:ext uri="{FF2B5EF4-FFF2-40B4-BE49-F238E27FC236}">
                <a16:creationId xmlns:a16="http://schemas.microsoft.com/office/drawing/2014/main" id="{865F7989-2FF6-4EA2-96D1-D5C1334B278C}"/>
              </a:ext>
            </a:extLst>
          </p:cNvPr>
          <p:cNvGraphicFramePr>
            <a:graphicFrameLocks noGrp="1"/>
          </p:cNvGraphicFramePr>
          <p:nvPr>
            <p:ph idx="1"/>
            <p:extLst>
              <p:ext uri="{D42A27DB-BD31-4B8C-83A1-F6EECF244321}">
                <p14:modId xmlns:p14="http://schemas.microsoft.com/office/powerpoint/2010/main" val="133323784"/>
              </p:ext>
            </p:extLst>
          </p:nvPr>
        </p:nvGraphicFramePr>
        <p:xfrm>
          <a:off x="4872053" y="850323"/>
          <a:ext cx="7026404" cy="5314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3DC32C94-127C-4FB4-8DC5-CA05680EFAAB}"/>
              </a:ext>
            </a:extLst>
          </p:cNvPr>
          <p:cNvSpPr>
            <a:spLocks noGrp="1"/>
          </p:cNvSpPr>
          <p:nvPr>
            <p:ph type="sldNum" sz="quarter" idx="12"/>
          </p:nvPr>
        </p:nvSpPr>
        <p:spPr/>
        <p:txBody>
          <a:bodyPr/>
          <a:lstStyle/>
          <a:p>
            <a:fld id="{B8E58D32-DF30-4C66-9099-EE909E815CDD}" type="slidenum">
              <a:rPr lang="it-IT" smtClean="0"/>
              <a:t>9</a:t>
            </a:fld>
            <a:endParaRPr lang="it-IT" dirty="0"/>
          </a:p>
        </p:txBody>
      </p:sp>
      <p:pic>
        <p:nvPicPr>
          <p:cNvPr id="4" name="Elemento grafico 3" descr="Avviso contorno">
            <a:extLst>
              <a:ext uri="{FF2B5EF4-FFF2-40B4-BE49-F238E27FC236}">
                <a16:creationId xmlns:a16="http://schemas.microsoft.com/office/drawing/2014/main" id="{17EA97B5-D85C-486F-BB80-DA32F65157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0910" y="257176"/>
            <a:ext cx="5620860" cy="5875770"/>
          </a:xfrm>
          <a:prstGeom prst="rect">
            <a:avLst/>
          </a:prstGeom>
        </p:spPr>
      </p:pic>
      <p:sp>
        <p:nvSpPr>
          <p:cNvPr id="11" name="CasellaDiTesto 10">
            <a:extLst>
              <a:ext uri="{FF2B5EF4-FFF2-40B4-BE49-F238E27FC236}">
                <a16:creationId xmlns:a16="http://schemas.microsoft.com/office/drawing/2014/main" id="{C2A35C4E-A87F-4886-B197-104B15D8C60D}"/>
              </a:ext>
            </a:extLst>
          </p:cNvPr>
          <p:cNvSpPr txBox="1"/>
          <p:nvPr/>
        </p:nvSpPr>
        <p:spPr>
          <a:xfrm>
            <a:off x="81107" y="6497171"/>
            <a:ext cx="6096000" cy="246221"/>
          </a:xfrm>
          <a:prstGeom prst="rect">
            <a:avLst/>
          </a:prstGeom>
          <a:noFill/>
        </p:spPr>
        <p:txBody>
          <a:bodyPr wrap="square">
            <a:spAutoFit/>
          </a:bodyPr>
          <a:lstStyle/>
          <a:p>
            <a:r>
              <a:rPr lang="it-IT" sz="1000" dirty="0">
                <a:solidFill>
                  <a:schemeClr val="bg1"/>
                </a:solidFill>
              </a:rPr>
              <a:t>2. – LA SOCIETÀ MODERNA</a:t>
            </a:r>
          </a:p>
        </p:txBody>
      </p:sp>
    </p:spTree>
    <p:extLst>
      <p:ext uri="{BB962C8B-B14F-4D97-AF65-F5344CB8AC3E}">
        <p14:creationId xmlns:p14="http://schemas.microsoft.com/office/powerpoint/2010/main" val="1073805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A380-F407-43F3-8EEA-0CFA180D2A9F}"/>
              </a:ext>
            </a:extLst>
          </p:cNvPr>
          <p:cNvSpPr>
            <a:spLocks noGrp="1"/>
          </p:cNvSpPr>
          <p:nvPr>
            <p:ph type="title"/>
          </p:nvPr>
        </p:nvSpPr>
        <p:spPr>
          <a:xfrm>
            <a:off x="139148" y="132745"/>
            <a:ext cx="11658600" cy="1326321"/>
          </a:xfrm>
        </p:spPr>
        <p:txBody>
          <a:bodyPr>
            <a:noAutofit/>
          </a:bodyPr>
          <a:lstStyle/>
          <a:p>
            <a:r>
              <a:rPr lang="it-IT" sz="3100" dirty="0">
                <a:latin typeface="+mn-lt"/>
              </a:rPr>
              <a:t>LE INIZIATIVE INTERNAZIONALI DI CONTRASTO AL FENOMENO DEGLI ABUSI SESSUALI NELLO SPORT</a:t>
            </a:r>
          </a:p>
        </p:txBody>
      </p:sp>
      <p:sp>
        <p:nvSpPr>
          <p:cNvPr id="4" name="Segnaposto numero diapositiva 3">
            <a:extLst>
              <a:ext uri="{FF2B5EF4-FFF2-40B4-BE49-F238E27FC236}">
                <a16:creationId xmlns:a16="http://schemas.microsoft.com/office/drawing/2014/main" id="{14351951-8D97-4033-BFDC-68924515B0FE}"/>
              </a:ext>
            </a:extLst>
          </p:cNvPr>
          <p:cNvSpPr>
            <a:spLocks noGrp="1"/>
          </p:cNvSpPr>
          <p:nvPr>
            <p:ph type="sldNum" sz="quarter" idx="12"/>
          </p:nvPr>
        </p:nvSpPr>
        <p:spPr/>
        <p:txBody>
          <a:bodyPr/>
          <a:lstStyle/>
          <a:p>
            <a:fld id="{B8E58D32-DF30-4C66-9099-EE909E815CDD}" type="slidenum">
              <a:rPr lang="it-IT" smtClean="0"/>
              <a:t>90</a:t>
            </a:fld>
            <a:endParaRPr lang="it-IT" dirty="0"/>
          </a:p>
        </p:txBody>
      </p:sp>
      <p:sp>
        <p:nvSpPr>
          <p:cNvPr id="13" name="CasellaDiTesto 12">
            <a:extLst>
              <a:ext uri="{FF2B5EF4-FFF2-40B4-BE49-F238E27FC236}">
                <a16:creationId xmlns:a16="http://schemas.microsoft.com/office/drawing/2014/main" id="{6F107F61-4AA6-47CF-96EB-646E98D39E2F}"/>
              </a:ext>
            </a:extLst>
          </p:cNvPr>
          <p:cNvSpPr txBox="1"/>
          <p:nvPr/>
        </p:nvSpPr>
        <p:spPr>
          <a:xfrm>
            <a:off x="0" y="6577143"/>
            <a:ext cx="759229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graphicFrame>
        <p:nvGraphicFramePr>
          <p:cNvPr id="15" name="Segnaposto contenuto 2">
            <a:extLst>
              <a:ext uri="{FF2B5EF4-FFF2-40B4-BE49-F238E27FC236}">
                <a16:creationId xmlns:a16="http://schemas.microsoft.com/office/drawing/2014/main" id="{418DC9BD-8D10-061B-0F69-CD13FA16B902}"/>
              </a:ext>
            </a:extLst>
          </p:cNvPr>
          <p:cNvGraphicFramePr/>
          <p:nvPr>
            <p:extLst>
              <p:ext uri="{D42A27DB-BD31-4B8C-83A1-F6EECF244321}">
                <p14:modId xmlns:p14="http://schemas.microsoft.com/office/powerpoint/2010/main" val="1133771826"/>
              </p:ext>
            </p:extLst>
          </p:nvPr>
        </p:nvGraphicFramePr>
        <p:xfrm>
          <a:off x="298175" y="1352550"/>
          <a:ext cx="11499573" cy="4979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36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4.5.2 – </a:t>
            </a:r>
            <a:r>
              <a:rPr lang="it-IT" cap="none" dirty="0">
                <a:latin typeface="+mn-lt"/>
              </a:rPr>
              <a:t>Le iniziative nazionali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91</a:t>
            </a:fld>
            <a:endParaRPr lang="it-IT" dirty="0"/>
          </a:p>
        </p:txBody>
      </p:sp>
    </p:spTree>
    <p:extLst>
      <p:ext uri="{BB962C8B-B14F-4D97-AF65-F5344CB8AC3E}">
        <p14:creationId xmlns:p14="http://schemas.microsoft.com/office/powerpoint/2010/main" val="6253009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56729-A2A6-4D17-A10D-51431A992B86}"/>
              </a:ext>
            </a:extLst>
          </p:cNvPr>
          <p:cNvSpPr>
            <a:spLocks noGrp="1"/>
          </p:cNvSpPr>
          <p:nvPr>
            <p:ph type="title"/>
          </p:nvPr>
        </p:nvSpPr>
        <p:spPr>
          <a:xfrm>
            <a:off x="8160810" y="636870"/>
            <a:ext cx="3643150" cy="5584259"/>
          </a:xfrm>
        </p:spPr>
        <p:txBody>
          <a:bodyPr>
            <a:normAutofit/>
          </a:bodyPr>
          <a:lstStyle/>
          <a:p>
            <a:r>
              <a:rPr lang="it-IT" sz="3100" dirty="0">
                <a:latin typeface="+mn-lt"/>
              </a:rPr>
              <a:t>LE INIZIATIVE concrete NAZIONALI DI CONTRASTO AL FENOMENO DEGLI ABUSI SESSUALI NELLO SPORT</a:t>
            </a:r>
          </a:p>
        </p:txBody>
      </p:sp>
      <p:graphicFrame>
        <p:nvGraphicFramePr>
          <p:cNvPr id="12" name="Segnaposto contenuto 2">
            <a:extLst>
              <a:ext uri="{FF2B5EF4-FFF2-40B4-BE49-F238E27FC236}">
                <a16:creationId xmlns:a16="http://schemas.microsoft.com/office/drawing/2014/main" id="{15F07649-C900-46E3-A5F7-73CEE3F1DDDD}"/>
              </a:ext>
            </a:extLst>
          </p:cNvPr>
          <p:cNvGraphicFramePr>
            <a:graphicFrameLocks noGrp="1"/>
          </p:cNvGraphicFramePr>
          <p:nvPr>
            <p:ph idx="1"/>
            <p:extLst>
              <p:ext uri="{D42A27DB-BD31-4B8C-83A1-F6EECF244321}">
                <p14:modId xmlns:p14="http://schemas.microsoft.com/office/powerpoint/2010/main" val="2109767756"/>
              </p:ext>
            </p:extLst>
          </p:nvPr>
        </p:nvGraphicFramePr>
        <p:xfrm>
          <a:off x="188843" y="298175"/>
          <a:ext cx="7782340" cy="629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20271B41-14D9-4F0E-AE55-28E4CA76C523}"/>
              </a:ext>
            </a:extLst>
          </p:cNvPr>
          <p:cNvSpPr>
            <a:spLocks noGrp="1"/>
          </p:cNvSpPr>
          <p:nvPr>
            <p:ph type="sldNum" sz="quarter" idx="12"/>
          </p:nvPr>
        </p:nvSpPr>
        <p:spPr/>
        <p:txBody>
          <a:bodyPr/>
          <a:lstStyle/>
          <a:p>
            <a:fld id="{B8E58D32-DF30-4C66-9099-EE909E815CDD}" type="slidenum">
              <a:rPr lang="it-IT" smtClean="0"/>
              <a:t>92</a:t>
            </a:fld>
            <a:endParaRPr lang="it-IT" dirty="0"/>
          </a:p>
        </p:txBody>
      </p:sp>
      <p:sp>
        <p:nvSpPr>
          <p:cNvPr id="10" name="CasellaDiTesto 9">
            <a:extLst>
              <a:ext uri="{FF2B5EF4-FFF2-40B4-BE49-F238E27FC236}">
                <a16:creationId xmlns:a16="http://schemas.microsoft.com/office/drawing/2014/main" id="{B457103C-280C-4998-9BC0-3A46D9785494}"/>
              </a:ext>
            </a:extLst>
          </p:cNvPr>
          <p:cNvSpPr txBox="1"/>
          <p:nvPr/>
        </p:nvSpPr>
        <p:spPr>
          <a:xfrm>
            <a:off x="0" y="6575955"/>
            <a:ext cx="719452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1595139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0A189-A655-47EF-B1C3-D3466A251389}"/>
              </a:ext>
            </a:extLst>
          </p:cNvPr>
          <p:cNvSpPr>
            <a:spLocks noGrp="1"/>
          </p:cNvSpPr>
          <p:nvPr>
            <p:ph type="title"/>
          </p:nvPr>
        </p:nvSpPr>
        <p:spPr>
          <a:xfrm>
            <a:off x="8454629" y="149087"/>
            <a:ext cx="3581658" cy="6589643"/>
          </a:xfrm>
        </p:spPr>
        <p:txBody>
          <a:bodyPr anchor="ctr">
            <a:normAutofit/>
          </a:bodyPr>
          <a:lstStyle/>
          <a:p>
            <a:pPr algn="l"/>
            <a:r>
              <a:rPr lang="it-IT" sz="3100" dirty="0">
                <a:solidFill>
                  <a:srgbClr val="FFFFFF"/>
                </a:solidFill>
                <a:latin typeface="+mn-lt"/>
              </a:rPr>
              <a:t>AZIONI DELLA PROCURA GENERALE DELLO SPORT</a:t>
            </a:r>
          </a:p>
        </p:txBody>
      </p:sp>
      <p:sp>
        <p:nvSpPr>
          <p:cNvPr id="3" name="Segnaposto contenuto 2">
            <a:extLst>
              <a:ext uri="{FF2B5EF4-FFF2-40B4-BE49-F238E27FC236}">
                <a16:creationId xmlns:a16="http://schemas.microsoft.com/office/drawing/2014/main" id="{5A2D676E-1AE4-483F-A0C6-FA595C9DD9FF}"/>
              </a:ext>
            </a:extLst>
          </p:cNvPr>
          <p:cNvSpPr>
            <a:spLocks noGrp="1"/>
          </p:cNvSpPr>
          <p:nvPr>
            <p:ph idx="1"/>
          </p:nvPr>
        </p:nvSpPr>
        <p:spPr>
          <a:xfrm>
            <a:off x="781653" y="612874"/>
            <a:ext cx="6566564" cy="4761274"/>
          </a:xfrm>
        </p:spPr>
        <p:txBody>
          <a:bodyPr anchor="ctr">
            <a:normAutofit/>
          </a:bodyPr>
          <a:lstStyle/>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p:txBody>
      </p:sp>
      <p:sp>
        <p:nvSpPr>
          <p:cNvPr id="6" name="Segnaposto numero diapositiva 5">
            <a:extLst>
              <a:ext uri="{FF2B5EF4-FFF2-40B4-BE49-F238E27FC236}">
                <a16:creationId xmlns:a16="http://schemas.microsoft.com/office/drawing/2014/main" id="{A48689CA-C5EE-4627-A3A3-4D0293A4E3E4}"/>
              </a:ext>
            </a:extLst>
          </p:cNvPr>
          <p:cNvSpPr>
            <a:spLocks noGrp="1"/>
          </p:cNvSpPr>
          <p:nvPr>
            <p:ph type="sldNum" sz="quarter" idx="12"/>
          </p:nvPr>
        </p:nvSpPr>
        <p:spPr/>
        <p:txBody>
          <a:bodyPr/>
          <a:lstStyle/>
          <a:p>
            <a:fld id="{B8E58D32-DF30-4C66-9099-EE909E815CDD}" type="slidenum">
              <a:rPr lang="it-IT" smtClean="0"/>
              <a:t>93</a:t>
            </a:fld>
            <a:endParaRPr lang="it-IT" dirty="0"/>
          </a:p>
        </p:txBody>
      </p:sp>
      <p:sp>
        <p:nvSpPr>
          <p:cNvPr id="4" name="Rettangolo 3">
            <a:extLst>
              <a:ext uri="{FF2B5EF4-FFF2-40B4-BE49-F238E27FC236}">
                <a16:creationId xmlns:a16="http://schemas.microsoft.com/office/drawing/2014/main" id="{E4C1BD17-4B13-4E01-9250-AC377AC824B8}"/>
              </a:ext>
            </a:extLst>
          </p:cNvPr>
          <p:cNvSpPr/>
          <p:nvPr/>
        </p:nvSpPr>
        <p:spPr>
          <a:xfrm>
            <a:off x="228600" y="245885"/>
            <a:ext cx="8080513" cy="6023637"/>
          </a:xfrm>
          <a:prstGeom prst="rect">
            <a:avLst/>
          </a:prstGeom>
        </p:spPr>
        <p:txBody>
          <a:bodyPr wrap="square">
            <a:spAutoFit/>
          </a:bodyPr>
          <a:lstStyle/>
          <a:p>
            <a:pPr marL="457200" indent="-457200" algn="just">
              <a:lnSpc>
                <a:spcPct val="110000"/>
              </a:lnSpc>
              <a:buFont typeface="+mj-lt"/>
              <a:buAutoNum type="arabicPeriod"/>
            </a:pPr>
            <a:r>
              <a:rPr lang="it-IT" sz="2200" dirty="0"/>
              <a:t>Non condivisione del patteggiamento nei casi di violenza sessuale / molestie / bullismo</a:t>
            </a:r>
          </a:p>
          <a:p>
            <a:pPr marL="457200" indent="-457200" algn="just">
              <a:lnSpc>
                <a:spcPct val="110000"/>
              </a:lnSpc>
              <a:buFont typeface="+mj-lt"/>
              <a:buAutoNum type="arabicPeriod"/>
            </a:pPr>
            <a:r>
              <a:rPr lang="it-IT" sz="2200" dirty="0"/>
              <a:t>Proposta di emendamento al CGS per codificare tale esclusione</a:t>
            </a:r>
          </a:p>
          <a:p>
            <a:pPr marL="457200" indent="-457200" algn="just">
              <a:lnSpc>
                <a:spcPct val="110000"/>
              </a:lnSpc>
              <a:buFont typeface="+mj-lt"/>
              <a:buAutoNum type="arabicPeriod"/>
            </a:pPr>
            <a:r>
              <a:rPr lang="it-IT" sz="2200" dirty="0"/>
              <a:t>Monitoraggio e impulso costante sui casi di abusi/molestie/bullismo</a:t>
            </a:r>
          </a:p>
          <a:p>
            <a:pPr marL="457200" indent="-457200" algn="just">
              <a:lnSpc>
                <a:spcPct val="110000"/>
              </a:lnSpc>
              <a:buFont typeface="+mj-lt"/>
              <a:buAutoNum type="arabicPeriod"/>
            </a:pPr>
            <a:r>
              <a:rPr lang="it-IT" sz="2200" dirty="0"/>
              <a:t>Supporto costante alle Procure Federali nei rapporti con l’A.G. ordinaria</a:t>
            </a:r>
          </a:p>
          <a:p>
            <a:pPr marL="457200" indent="-457200" algn="just">
              <a:lnSpc>
                <a:spcPct val="110000"/>
              </a:lnSpc>
              <a:buFont typeface="+mj-lt"/>
              <a:buAutoNum type="arabicPeriod"/>
            </a:pPr>
            <a:r>
              <a:rPr lang="it-IT" sz="2200" dirty="0"/>
              <a:t>Supporto costante alle Procure Federali rispetto alle indagini e al loro esito</a:t>
            </a:r>
          </a:p>
          <a:p>
            <a:pPr marL="457200" indent="-457200" algn="just">
              <a:lnSpc>
                <a:spcPct val="110000"/>
              </a:lnSpc>
              <a:buFont typeface="+mj-lt"/>
              <a:buAutoNum type="arabicPeriod"/>
            </a:pPr>
            <a:r>
              <a:rPr lang="it-IT" sz="2200" dirty="0"/>
              <a:t>Iniziativa di supporto e diffusione all’adozione di buone pratiche presso tutte le Procure Federali/Federazioni a partire dall’esempio fornito dalla FIS e da altre FSN che stanno attuando iniziative analoghe, con particolare attenzione per quelle federazioni che presentano una casistica più diffusa</a:t>
            </a:r>
          </a:p>
        </p:txBody>
      </p:sp>
      <p:sp>
        <p:nvSpPr>
          <p:cNvPr id="9" name="CasellaDiTesto 8">
            <a:extLst>
              <a:ext uri="{FF2B5EF4-FFF2-40B4-BE49-F238E27FC236}">
                <a16:creationId xmlns:a16="http://schemas.microsoft.com/office/drawing/2014/main" id="{9DCC1F37-4259-4A4F-BCF1-759CFCB483ED}"/>
              </a:ext>
            </a:extLst>
          </p:cNvPr>
          <p:cNvSpPr txBox="1"/>
          <p:nvPr/>
        </p:nvSpPr>
        <p:spPr>
          <a:xfrm>
            <a:off x="124390" y="6489004"/>
            <a:ext cx="689032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20578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36B79-B2E7-415C-AC16-CE38B3D5DB6E}"/>
              </a:ext>
            </a:extLst>
          </p:cNvPr>
          <p:cNvSpPr>
            <a:spLocks noGrp="1"/>
          </p:cNvSpPr>
          <p:nvPr>
            <p:ph type="title"/>
          </p:nvPr>
        </p:nvSpPr>
        <p:spPr>
          <a:xfrm>
            <a:off x="4927472" y="609600"/>
            <a:ext cx="6340084" cy="1326321"/>
          </a:xfrm>
        </p:spPr>
        <p:txBody>
          <a:bodyPr>
            <a:normAutofit/>
          </a:bodyPr>
          <a:lstStyle/>
          <a:p>
            <a:r>
              <a:rPr lang="it-IT" sz="2900" dirty="0">
                <a:solidFill>
                  <a:srgbClr val="FFFFFF"/>
                </a:solidFill>
                <a:latin typeface="+mn-lt"/>
              </a:rPr>
              <a:t>ABUSI E MOLESTIE SESSUALI</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LE INIZIATIVE DI CONTRASTO</a:t>
            </a:r>
          </a:p>
        </p:txBody>
      </p:sp>
      <p:sp>
        <p:nvSpPr>
          <p:cNvPr id="3" name="Segnaposto contenuto 2">
            <a:extLst>
              <a:ext uri="{FF2B5EF4-FFF2-40B4-BE49-F238E27FC236}">
                <a16:creationId xmlns:a16="http://schemas.microsoft.com/office/drawing/2014/main" id="{984042C3-47A4-46B8-875B-FF7190005E6B}"/>
              </a:ext>
            </a:extLst>
          </p:cNvPr>
          <p:cNvSpPr>
            <a:spLocks noGrp="1"/>
          </p:cNvSpPr>
          <p:nvPr>
            <p:ph idx="1"/>
          </p:nvPr>
        </p:nvSpPr>
        <p:spPr>
          <a:xfrm>
            <a:off x="4851271" y="2581838"/>
            <a:ext cx="6988304" cy="4476187"/>
          </a:xfrm>
        </p:spPr>
        <p:txBody>
          <a:bodyPr>
            <a:normAutofit/>
          </a:bodyPr>
          <a:lstStyle/>
          <a:p>
            <a:pPr marL="0" indent="0" algn="just">
              <a:buNone/>
            </a:pPr>
            <a:r>
              <a:rPr lang="it-IT" sz="2400" dirty="0">
                <a:solidFill>
                  <a:srgbClr val="FFFFFF"/>
                </a:solidFill>
              </a:rPr>
              <a:t>Collaborazione tra Commissione Parlamentare per l’Infanzia e l’Adolescenza e il CONI per l’istituzione e programmazione di corsi di formazione, anche in tema di prevenzione degli abusi sessuali, destinati agli operatori del settore sportivo.</a:t>
            </a:r>
          </a:p>
        </p:txBody>
      </p:sp>
      <p:sp>
        <p:nvSpPr>
          <p:cNvPr id="6" name="Segnaposto numero diapositiva 5">
            <a:extLst>
              <a:ext uri="{FF2B5EF4-FFF2-40B4-BE49-F238E27FC236}">
                <a16:creationId xmlns:a16="http://schemas.microsoft.com/office/drawing/2014/main" id="{B61A962D-DFC8-41AA-9753-071E37F8523C}"/>
              </a:ext>
            </a:extLst>
          </p:cNvPr>
          <p:cNvSpPr>
            <a:spLocks noGrp="1"/>
          </p:cNvSpPr>
          <p:nvPr>
            <p:ph type="sldNum" sz="quarter" idx="12"/>
          </p:nvPr>
        </p:nvSpPr>
        <p:spPr/>
        <p:txBody>
          <a:bodyPr/>
          <a:lstStyle/>
          <a:p>
            <a:fld id="{B8E58D32-DF30-4C66-9099-EE909E815CDD}" type="slidenum">
              <a:rPr lang="it-IT" smtClean="0"/>
              <a:t>94</a:t>
            </a:fld>
            <a:endParaRPr lang="it-IT" dirty="0"/>
          </a:p>
        </p:txBody>
      </p:sp>
      <p:pic>
        <p:nvPicPr>
          <p:cNvPr id="5" name="Elemento grafico 4" descr="Chiudi con riempimento a tinta unita">
            <a:extLst>
              <a:ext uri="{FF2B5EF4-FFF2-40B4-BE49-F238E27FC236}">
                <a16:creationId xmlns:a16="http://schemas.microsoft.com/office/drawing/2014/main" id="{51E25FDD-D1F0-4921-980E-7366C12B3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636" y="1173018"/>
            <a:ext cx="4202545" cy="4664364"/>
          </a:xfrm>
          <a:prstGeom prst="rect">
            <a:avLst/>
          </a:prstGeom>
        </p:spPr>
      </p:pic>
      <p:sp>
        <p:nvSpPr>
          <p:cNvPr id="12" name="CasellaDiTesto 11">
            <a:extLst>
              <a:ext uri="{FF2B5EF4-FFF2-40B4-BE49-F238E27FC236}">
                <a16:creationId xmlns:a16="http://schemas.microsoft.com/office/drawing/2014/main" id="{31DA5792-CC52-4A83-992D-252A1D3AD77A}"/>
              </a:ext>
            </a:extLst>
          </p:cNvPr>
          <p:cNvSpPr txBox="1"/>
          <p:nvPr/>
        </p:nvSpPr>
        <p:spPr>
          <a:xfrm>
            <a:off x="110836" y="6449139"/>
            <a:ext cx="68349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611284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CF7BE0-2958-436B-9ADB-4B3CC59B8F73}"/>
              </a:ext>
            </a:extLst>
          </p:cNvPr>
          <p:cNvSpPr>
            <a:spLocks noGrp="1"/>
          </p:cNvSpPr>
          <p:nvPr>
            <p:ph type="title"/>
          </p:nvPr>
        </p:nvSpPr>
        <p:spPr>
          <a:xfrm>
            <a:off x="8409288" y="540316"/>
            <a:ext cx="3643150" cy="5584259"/>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graphicFrame>
        <p:nvGraphicFramePr>
          <p:cNvPr id="12" name="Segnaposto contenuto 2">
            <a:extLst>
              <a:ext uri="{FF2B5EF4-FFF2-40B4-BE49-F238E27FC236}">
                <a16:creationId xmlns:a16="http://schemas.microsoft.com/office/drawing/2014/main" id="{71EB9F35-D54C-4DCD-9303-A311FC4B6778}"/>
              </a:ext>
            </a:extLst>
          </p:cNvPr>
          <p:cNvGraphicFramePr>
            <a:graphicFrameLocks noGrp="1"/>
          </p:cNvGraphicFramePr>
          <p:nvPr>
            <p:ph idx="1"/>
            <p:extLst>
              <p:ext uri="{D42A27DB-BD31-4B8C-83A1-F6EECF244321}">
                <p14:modId xmlns:p14="http://schemas.microsoft.com/office/powerpoint/2010/main" val="721471452"/>
              </p:ext>
            </p:extLst>
          </p:nvPr>
        </p:nvGraphicFramePr>
        <p:xfrm>
          <a:off x="139563" y="206943"/>
          <a:ext cx="8269726" cy="646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114A5A4-FD5D-42E1-BB90-389D267C2420}"/>
              </a:ext>
            </a:extLst>
          </p:cNvPr>
          <p:cNvSpPr>
            <a:spLocks noGrp="1"/>
          </p:cNvSpPr>
          <p:nvPr>
            <p:ph type="sldNum" sz="quarter" idx="12"/>
          </p:nvPr>
        </p:nvSpPr>
        <p:spPr/>
        <p:txBody>
          <a:bodyPr/>
          <a:lstStyle/>
          <a:p>
            <a:fld id="{B8E58D32-DF30-4C66-9099-EE909E815CDD}" type="slidenum">
              <a:rPr lang="it-IT" smtClean="0"/>
              <a:t>95</a:t>
            </a:fld>
            <a:endParaRPr lang="it-IT" dirty="0"/>
          </a:p>
        </p:txBody>
      </p:sp>
      <p:sp>
        <p:nvSpPr>
          <p:cNvPr id="10" name="CasellaDiTesto 9">
            <a:extLst>
              <a:ext uri="{FF2B5EF4-FFF2-40B4-BE49-F238E27FC236}">
                <a16:creationId xmlns:a16="http://schemas.microsoft.com/office/drawing/2014/main" id="{0A72E53D-EFF6-4FF3-9342-9E7E8CEEAC0D}"/>
              </a:ext>
            </a:extLst>
          </p:cNvPr>
          <p:cNvSpPr txBox="1"/>
          <p:nvPr/>
        </p:nvSpPr>
        <p:spPr>
          <a:xfrm>
            <a:off x="139563" y="6527946"/>
            <a:ext cx="6862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49904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FGI ha recepito a propria volta le direttive del CIO in tema di </a:t>
            </a:r>
            <a:r>
              <a:rPr lang="it-IT" sz="2800" dirty="0">
                <a:solidFill>
                  <a:srgbClr val="FFFF00"/>
                </a:solidFill>
              </a:rPr>
              <a:t>Safeguarding Policy.</a:t>
            </a:r>
            <a:r>
              <a:rPr lang="it-IT" sz="2800" dirty="0"/>
              <a:t> </a:t>
            </a:r>
          </a:p>
          <a:p>
            <a:pPr marL="0" indent="0" algn="just">
              <a:buNone/>
            </a:pPr>
            <a:r>
              <a:rPr lang="it-IT" sz="2800" dirty="0"/>
              <a:t>La FGI ha istituito, in linea con la propria Safeguarding Policy, una Commissione di Salvaguardia, chiamata a svolgere un lavoro di sorveglianza, informazione, consulenza e impulso sul tema.</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31096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FIDS ha nominato la Commissione per l’approfondimento e lo studio del </a:t>
            </a:r>
            <a:r>
              <a:rPr lang="it-IT" sz="2800" dirty="0">
                <a:solidFill>
                  <a:srgbClr val="FFFF00"/>
                </a:solidFill>
              </a:rPr>
              <a:t>progetto «Safeguarding </a:t>
            </a:r>
            <a:r>
              <a:rPr lang="it-IT" sz="2800" dirty="0" err="1">
                <a:solidFill>
                  <a:srgbClr val="FFFF00"/>
                </a:solidFill>
              </a:rPr>
              <a:t>Officer</a:t>
            </a:r>
            <a:r>
              <a:rPr lang="it-IT" sz="2800" dirty="0">
                <a:solidFill>
                  <a:srgbClr val="FFFF00"/>
                </a:solidFill>
              </a:rPr>
              <a:t>» </a:t>
            </a:r>
            <a:r>
              <a:rPr lang="it-IT" sz="2800" dirty="0"/>
              <a:t>per la predisposizione del «Regolamento per la tutela dei tesserati».</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642741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a:t>
            </a:r>
            <a:r>
              <a:rPr lang="it-IT" sz="2800" dirty="0" err="1"/>
              <a:t>FIPaV</a:t>
            </a:r>
            <a:r>
              <a:rPr lang="it-IT" sz="2800" dirty="0"/>
              <a:t> ha deliberato di integrare il proprio </a:t>
            </a:r>
            <a:r>
              <a:rPr lang="it-IT" sz="2800" dirty="0">
                <a:solidFill>
                  <a:srgbClr val="FFFF00"/>
                </a:solidFill>
              </a:rPr>
              <a:t>«Codice Etico»</a:t>
            </a:r>
            <a:r>
              <a:rPr lang="it-IT" sz="2800" dirty="0"/>
              <a:t> con le «Norme comportamentali in materia di prevenzione e repressione degli abusi sui minori».</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1791669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La FIR si è dotata di </a:t>
            </a:r>
            <a:r>
              <a:rPr lang="it-IT" sz="2800" dirty="0">
                <a:solidFill>
                  <a:srgbClr val="FFFF00"/>
                </a:solidFill>
              </a:rPr>
              <a:t>«Linee Guida per la Tutela dei minori» </a:t>
            </a:r>
            <a:r>
              <a:rPr lang="it-IT" sz="2800" dirty="0"/>
              <a:t>- che hanno ottenuto il patrocinio dell’UNICEF – e di un </a:t>
            </a:r>
            <a:r>
              <a:rPr lang="it-IT" sz="2800" dirty="0">
                <a:solidFill>
                  <a:srgbClr val="FFFF00"/>
                </a:solidFill>
              </a:rPr>
              <a:t>«Vademecum breve per la valutazione e la gestione dei fenomeni di bullismo e goliardia nel rugby»</a:t>
            </a:r>
            <a:r>
              <a:rPr lang="it-IT" sz="2800" dirty="0"/>
              <a:t>.</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74831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0.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9.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docProps/app.xml><?xml version="1.0" encoding="utf-8"?>
<Properties xmlns="http://schemas.openxmlformats.org/officeDocument/2006/extended-properties" xmlns:vt="http://schemas.openxmlformats.org/officeDocument/2006/docPropsVTypes">
  <TotalTime>85</TotalTime>
  <Words>11784</Words>
  <Application>Microsoft Office PowerPoint</Application>
  <PresentationFormat>Widescreen</PresentationFormat>
  <Paragraphs>934</Paragraphs>
  <Slides>142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142</vt:i4>
      </vt:variant>
    </vt:vector>
  </HeadingPairs>
  <TitlesOfParts>
    <vt:vector size="149" baseType="lpstr">
      <vt:lpstr>Arial</vt:lpstr>
      <vt:lpstr>Bookman Old Style</vt:lpstr>
      <vt:lpstr>Calibri</vt:lpstr>
      <vt:lpstr>Century Gothic</vt:lpstr>
      <vt:lpstr>Rockwell</vt:lpstr>
      <vt:lpstr>Wingdings</vt:lpstr>
      <vt:lpstr>Damask</vt:lpstr>
      <vt:lpstr>LE «SAFEGUARDING POLICIES»</vt:lpstr>
      <vt:lpstr>1. – L’ADOLESCENZA</vt:lpstr>
      <vt:lpstr>PREMESSA  IL PASSAGGIO DALL’INFANZIA ALL’ADOLESCENZA</vt:lpstr>
      <vt:lpstr>L’ADOLESCENZA</vt:lpstr>
      <vt:lpstr>L’ADOLESCENZA</vt:lpstr>
      <vt:lpstr>L’ADOLESCENZA Le parole-chiave</vt:lpstr>
      <vt:lpstr>2. – LA SOCIETÀ MODERNA</vt:lpstr>
      <vt:lpstr>LA Società MODERNA</vt:lpstr>
      <vt:lpstr>PERICOLI</vt:lpstr>
      <vt:lpstr>2.1 – Pornografia</vt:lpstr>
      <vt:lpstr>PORNOGRAFIA</vt:lpstr>
      <vt:lpstr>2.2 – Abusi e molestie sessuali</vt:lpstr>
      <vt:lpstr>ABUSI SESSUALI: CARATTERISTICHE</vt:lpstr>
      <vt:lpstr>MOLESTIE SESSUALI</vt:lpstr>
      <vt:lpstr>2.3 – Bullismo e cyberbullismo</vt:lpstr>
      <vt:lpstr>BULLISMO E CYBERBULLISMO</vt:lpstr>
      <vt:lpstr>bullismo</vt:lpstr>
      <vt:lpstr>cyberbullismo</vt:lpstr>
      <vt:lpstr>DIFFERENZE TRA BULLISMO E CYBERBULLISMO</vt:lpstr>
      <vt:lpstr>CATEGORIE DI CYBERBULLISMO </vt:lpstr>
      <vt:lpstr>CATEGORIE DI CYBERBULLISMO </vt:lpstr>
      <vt:lpstr>Presentazione standard di PowerPoint</vt:lpstr>
      <vt:lpstr>2.4 – Disturbi del comportamento alimentare</vt:lpstr>
      <vt:lpstr>DISTURBI DEL COMPORTAMENTO ALIMENTARE</vt:lpstr>
      <vt:lpstr>DISTURBI DEL COMPORTAMENTO ALIMENTARE</vt:lpstr>
      <vt:lpstr>3. – IL CONTESTO NORMATIVO</vt:lpstr>
      <vt:lpstr>3.1 – Il contesto normativo internazionale</vt:lpstr>
      <vt:lpstr>CONTESTO NORMATIVO INTERNAZIONALE</vt:lpstr>
      <vt:lpstr>3.2 – Il contesto normativo europeo</vt:lpstr>
      <vt:lpstr>CONTESTO NORMATIVO EUROPEO</vt:lpstr>
      <vt:lpstr>3.3 – Il contesto normativo penale statale</vt:lpstr>
      <vt:lpstr>CONTESTO NORMATIVO STATALE</vt:lpstr>
      <vt:lpstr>Evoluzione DEL CONTESTO NORMATIVO PENALE STATALE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3.3.1 – Bullismo e cyberbullismo</vt:lpstr>
      <vt:lpstr>REPRESSIONE E PREVENZIONE  DEL BULLISMO E  DEL CYBERBULLISMO</vt:lpstr>
      <vt:lpstr>REPRESSIONE E PREVENZIONE DEL BULLISMO E DEL CYBERBULLISMO</vt:lpstr>
      <vt:lpstr>REPRESSIONE E PREVENZIONE DEL BULLISMO E DEL CYBERBULLISMO</vt:lpstr>
      <vt:lpstr>4. – IL MONDO DELLO SPORT</vt:lpstr>
      <vt:lpstr>… e nello Sport?</vt:lpstr>
      <vt:lpstr>IL RUOLO DELLO SPORT</vt:lpstr>
      <vt:lpstr>OBIETTIVI</vt:lpstr>
      <vt:lpstr>Fattori di potenziale rischio NELLO SPORT (1/2)</vt:lpstr>
      <vt:lpstr>FATTORI DI POTENZIALE RISCHIO NELLO SPORT (2/2)</vt:lpstr>
      <vt:lpstr>LA CASISTICA DEGLI ABUSI  sessuali</vt:lpstr>
      <vt:lpstr>LA CASISTICA DEGLI ABUSI  sessuali - GRAFICO per fsn/dsa (2014-2022)</vt:lpstr>
      <vt:lpstr>LE MODALITÀ DI ATTUAZIONE DELLE CONDOTTE abusive</vt:lpstr>
      <vt:lpstr>4.1 – Le strategie difensive</vt:lpstr>
      <vt:lpstr>LE STRATEGIE DIFENSIVE</vt:lpstr>
      <vt:lpstr>LE STRATEGIE DIFENSIVE</vt:lpstr>
      <vt:lpstr>LE STRATEGIE DIFENSIVE</vt:lpstr>
      <vt:lpstr>LE STRATEGIE DIFENSIVE</vt:lpstr>
      <vt:lpstr>LE STRATEGIE DIFENSIVE</vt:lpstr>
      <vt:lpstr>LE STRATEGIE DIFENSIVE</vt:lpstr>
      <vt:lpstr>L’USO DEGLI STRUMENTI INFORMATICI</vt:lpstr>
      <vt:lpstr>4.2 – La giurisprudenza</vt:lpstr>
      <vt:lpstr>LA GIURISPRUDENZA </vt:lpstr>
      <vt:lpstr>LA GIURISPRUDENZA</vt:lpstr>
      <vt:lpstr>LA GIURISPRUDENZA</vt:lpstr>
      <vt:lpstr>4.3 – Il contesto normativo sportivo nazionale</vt:lpstr>
      <vt:lpstr>IL CONTESTO NORMATIVO SPORTIVO NAZIONALE</vt:lpstr>
      <vt:lpstr>IL CONTESTO NORMATIVO SPORTIVO NAZIONALE</vt:lpstr>
      <vt:lpstr>IL CONTESTO NORMATIVO SPORTIVO NAZIONALE - L’ASSUNZIONE DELLE PROVE</vt:lpstr>
      <vt:lpstr>IL CONTESTO NORMATIVO SPORTIVO NAZIONALE - L’ASSUNZIONE DELLE PROVE</vt:lpstr>
      <vt:lpstr>IL CONTESTO NORMATIVO SPORTIVO NAZIONALE LA TUTELA DEL MINORE</vt:lpstr>
      <vt:lpstr>IL CONTESTO NORMATIVO SPORTIVO NAZIONALE </vt:lpstr>
      <vt:lpstr>IL CONTESTO NORMATIVO SPORTIVO NAZIONALE - L’INTERVENTO DEL TERZO NEL PROCESSO SPORTIVO</vt:lpstr>
      <vt:lpstr>4.4 – IL RAPPORTO TRA ORDINAMENTO STATALE E ORDINAMENTO SPORTIVO</vt:lpstr>
      <vt:lpstr>IL RAPPORTO TRA ORDINAMENTO STATALE E ORDINAMENTO SPORTIVO IN MATERIA</vt:lpstr>
      <vt:lpstr>RAPPORTO TRA GIUDIZIO PENALE E GIUDIZIO SPORTIVO</vt:lpstr>
      <vt:lpstr>RAPPORTO TRA GIUDIZIO PENALE E GIUDIZIO SPORTIVO</vt:lpstr>
      <vt:lpstr>RAPPORTO TRA GIUDIZIO PENALE E GIUDIZIO SPORTIVO</vt:lpstr>
      <vt:lpstr>RAPPORTO TRA GIUDIZIO PENALE E GIUDIZIO SPORTIVO</vt:lpstr>
      <vt:lpstr>4.5 – Le iniziative di contrasto al fenomeno degli abusi sessuali</vt:lpstr>
      <vt:lpstr>4.5.1 – Le iniziative internazionali</vt:lpstr>
      <vt:lpstr>LE INIZIATIVE INTERNAZIONALI DI CONTRASTO AL FENOMENO DEGLI ABUSI SESSUALI NELLO SPORT</vt:lpstr>
      <vt:lpstr>LE INIZIATIVE INTERNAZIONALI DI CONTRASTO AL FENOMENO DEGLI ABUSI SESSUALI NELLO SPORT</vt:lpstr>
      <vt:lpstr>LE INIZIATIVE INTERNAZIONALI DI CONTRASTO AL FENOMENO DEGLI ABUSI SESSUALI NELLO SPORT</vt:lpstr>
      <vt:lpstr>LE INIZIATIVE INTERNAZIONALI DI CONTRASTO AL FENOMENO DEGLI ABUSI SESSUALI NELLO SPORT</vt:lpstr>
      <vt:lpstr>4.5.2 – Le iniziative nazionali</vt:lpstr>
      <vt:lpstr>LE INIZIATIVE concrete NAZIONALI DI CONTRASTO AL FENOMENO DEGLI ABUSI SESSUALI NELLO SPORT</vt:lpstr>
      <vt:lpstr>AZIONI DELLA PROCURA GENERALE DELLO SPORT</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4.6 – Bullismo e cyberbullismo</vt:lpstr>
      <vt:lpstr>IL BULLISMO NELLO SPORT</vt:lpstr>
      <vt:lpstr>4.6.1 – Le strategie di prevenzione al bullismo e cyberbullismo</vt:lpstr>
      <vt:lpstr>STRATEGIE DI PREVENZIONE DEL BULLISMO E CYBERBULLISMO</vt:lpstr>
      <vt:lpstr>STRATEGIE DI PREVENZIONE DEL BULLISMO E CYBERBULLISMO</vt:lpstr>
      <vt:lpstr>4.6.2 – Le iniziative di contrasto al bullismo e cyberbullismo</vt:lpstr>
      <vt:lpstr>BULLISMO E CYBERBULLISMO - LE INIZIATIVE DI CONTRASTO</vt:lpstr>
      <vt:lpstr>4.6.2.1 – Le iniziative di contrato al cyberbullismo</vt:lpstr>
      <vt:lpstr>CYBERBULLISMO - LE INIZIATIVE DI CONTRASTO</vt:lpstr>
      <vt:lpstr>Presentazione standard di PowerPoint</vt:lpstr>
      <vt:lpstr>Presentazione standard di PowerPoint</vt:lpstr>
      <vt:lpstr>5. – LE «SAFEGUARDING POLICIES»</vt:lpstr>
      <vt:lpstr>NECESSITÀ DELLE SAFEGUARDING POLICIES - PREMESSA</vt:lpstr>
      <vt:lpstr>LE SAFEGUARDING POLICIES - IL CIO</vt:lpstr>
      <vt:lpstr>LE SAFEGUARDING POLICIES - COSA SONO?</vt:lpstr>
      <vt:lpstr>5.1 – Le strategie</vt:lpstr>
      <vt:lpstr>LE SAFEGUarding policies - STRATEGIE</vt:lpstr>
      <vt:lpstr>LE SAFEGUarding policies - STRATEGIE</vt:lpstr>
      <vt:lpstr>5.2 – Le definizioni</vt:lpstr>
      <vt:lpstr>Presentazione standard di PowerPoint</vt:lpstr>
      <vt:lpstr>5.3 – Le condotte vietate</vt:lpstr>
      <vt:lpstr>Presentazione standard di PowerPoint</vt:lpstr>
      <vt:lpstr>5.4 – La segnalazione</vt:lpstr>
      <vt:lpstr>LE SAFEGUARDING POLICIES - SEGNALAZIONE</vt:lpstr>
      <vt:lpstr>Presentazione standard di PowerPoint</vt:lpstr>
      <vt:lpstr>6. – POLITICHE DI PREVENZIONE</vt:lpstr>
      <vt:lpstr>POLITICHE DI PREVENZIONE</vt:lpstr>
      <vt:lpstr>POLITICHE DI PREVENZIONE  - FORMAZIONE</vt:lpstr>
      <vt:lpstr>POLITICHE DI PREVENZIONE - OBIETTIVI</vt:lpstr>
      <vt:lpstr>POLITICHE DI PREVENZIONE - SITUAZIONI E COMPORTAMENTI</vt:lpstr>
      <vt:lpstr>POLITICHE DI PREVENZIONE -  LA CULTURA DEL RISPETTO</vt:lpstr>
      <vt:lpstr>POLITICHE DI PREVENZIONE - IL «PATTO DI CORRESPONSABILITÀ»</vt:lpstr>
      <vt:lpstr>RICAPITOLANDO</vt:lpstr>
      <vt:lpstr>IN CONCLUSIONE</vt:lpstr>
      <vt:lpstr>promemoria</vt:lpstr>
      <vt:lpstr>TESTI DI RIFERIMENTO E CREDITI</vt:lpstr>
      <vt:lpstr>APPENDICE  </vt:lpstr>
      <vt:lpstr>PREMESSA</vt:lpstr>
      <vt:lpstr>NORME DI COMPORTAMENTO S O C I E T À  S P O R T I V A</vt:lpstr>
      <vt:lpstr>NORME DI COMPORTAMENTO A T L E T I</vt:lpstr>
      <vt:lpstr>NORME DI COMPORTAMENTO G E N I T O R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«SAFEGUARDING POLICIES»</dc:title>
  <dc:creator>Luca Saccone</dc:creator>
  <cp:lastModifiedBy>Luca Saccone</cp:lastModifiedBy>
  <cp:revision>4</cp:revision>
  <dcterms:created xsi:type="dcterms:W3CDTF">2023-02-22T14:52:30Z</dcterms:created>
  <dcterms:modified xsi:type="dcterms:W3CDTF">2023-02-23T13:29:01Z</dcterms:modified>
</cp:coreProperties>
</file>